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3/26/2010 12:43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3/26/2010 12:43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3/26/2010 12:43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3/26/2010 12:43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3/26/2010 12:43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3/26/2010 12:43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Tutorial #6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H8s/2377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Sundaram Suresh</a:t>
            </a:r>
            <a:br>
              <a:rPr lang="en-US" dirty="0" smtClean="0"/>
            </a:br>
            <a:r>
              <a:rPr lang="en-US" dirty="0" smtClean="0"/>
              <a:t>Microprocessor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Mode 7</a:t>
            </a:r>
          </a:p>
          <a:p>
            <a:pPr lvl="1"/>
            <a:r>
              <a:rPr lang="en-US" dirty="0" smtClean="0"/>
              <a:t>The CPU can access a 16-Mbyte address space in advanced mode. </a:t>
            </a:r>
          </a:p>
          <a:p>
            <a:pPr lvl="1"/>
            <a:r>
              <a:rPr lang="en-US" dirty="0" smtClean="0"/>
              <a:t>The on-chip ROM is enabled, and the chip starts up in single-chip mode. </a:t>
            </a:r>
          </a:p>
          <a:p>
            <a:pPr lvl="1"/>
            <a:r>
              <a:rPr lang="en-US" dirty="0" smtClean="0"/>
              <a:t>External address space cannot be used in single-chip mode.</a:t>
            </a:r>
          </a:p>
          <a:p>
            <a:pPr lvl="1"/>
            <a:r>
              <a:rPr lang="en-US" dirty="0" smtClean="0"/>
              <a:t>The initial mode after a reset is single-chip mode, with all I/O ports available for use as input/output ports. </a:t>
            </a:r>
          </a:p>
          <a:p>
            <a:pPr lvl="1"/>
            <a:r>
              <a:rPr lang="en-US" dirty="0" smtClean="0"/>
              <a:t>However, the mode can be switched to externally expanded mode by setting 1 to the EXPE bit of SYSCR and then the external address space is enabled. </a:t>
            </a:r>
          </a:p>
          <a:p>
            <a:pPr lvl="2"/>
            <a:r>
              <a:rPr lang="en-US" dirty="0" smtClean="0"/>
              <a:t>When externally expanded mode is selected, all areas are initially designated as 16-bit access space. </a:t>
            </a:r>
          </a:p>
          <a:p>
            <a:pPr lvl="2"/>
            <a:r>
              <a:rPr lang="en-US" dirty="0" smtClean="0"/>
              <a:t>The functions of pins in ports A to G are the same as in externally expanded mode with on-chip ROM enabled.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Control Register (SYSCR)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SYSCR controls CPU access to the flash memory control registers, sets external bus mode, and enables or disables on-chip RAM.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067" y="1600200"/>
            <a:ext cx="40928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 Functions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868" y="1600200"/>
            <a:ext cx="58272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8800" y="2514600"/>
            <a:ext cx="5638800" cy="22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Port B is an 8-bit I/O port that also has other functions. </a:t>
            </a:r>
          </a:p>
          <a:p>
            <a:endParaRPr lang="en-US" dirty="0" smtClean="0"/>
          </a:p>
          <a:p>
            <a:r>
              <a:rPr lang="en-US" dirty="0" smtClean="0"/>
              <a:t>The port B has the following registers.</a:t>
            </a:r>
          </a:p>
          <a:p>
            <a:pPr lvl="2"/>
            <a:r>
              <a:rPr lang="fr-FR" dirty="0" smtClean="0"/>
              <a:t>Port B data direction </a:t>
            </a:r>
            <a:r>
              <a:rPr lang="fr-FR" dirty="0" err="1" smtClean="0"/>
              <a:t>register</a:t>
            </a:r>
            <a:r>
              <a:rPr lang="fr-FR" dirty="0" smtClean="0"/>
              <a:t> (PBDDR)</a:t>
            </a:r>
          </a:p>
          <a:p>
            <a:pPr lvl="2"/>
            <a:r>
              <a:rPr lang="nn-NO" dirty="0" smtClean="0"/>
              <a:t>Port B data register (PBDR)</a:t>
            </a:r>
          </a:p>
          <a:p>
            <a:pPr lvl="2"/>
            <a:r>
              <a:rPr lang="en-US" dirty="0" smtClean="0"/>
              <a:t>Port B register (PORTB)</a:t>
            </a:r>
          </a:p>
          <a:p>
            <a:pPr lvl="2"/>
            <a:r>
              <a:rPr lang="en-US" dirty="0" smtClean="0"/>
              <a:t>Port B pull-up MOS control register (PBPCR)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PBDDR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662" y="2224087"/>
            <a:ext cx="6143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PBDR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662" y="2533650"/>
            <a:ext cx="6143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B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7" y="2409825"/>
            <a:ext cx="6124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PBPCR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75" y="2390775"/>
            <a:ext cx="6019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B Pin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Port B pins also function as the pins for address outputs. </a:t>
            </a:r>
          </a:p>
          <a:p>
            <a:r>
              <a:rPr lang="en-US" dirty="0" smtClean="0"/>
              <a:t>The correspondence between the register specification and the pin functions is shown below.</a:t>
            </a:r>
          </a:p>
          <a:p>
            <a:r>
              <a:rPr lang="pt-BR" dirty="0" smtClean="0"/>
              <a:t>PB7/A15, PB6/A14, PB5/A13, PB4/A12, PB3/A11, PB2/A10, PB1/A9, PB0/A8</a:t>
            </a:r>
          </a:p>
          <a:p>
            <a:r>
              <a:rPr lang="en-US" dirty="0" smtClean="0"/>
              <a:t>The pin function is switched as shown in Fig. according to the operating mode, bit EXPE, and bit PBDDR.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3375777"/>
            <a:ext cx="3886200" cy="99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H8S Family</a:t>
            </a:r>
          </a:p>
          <a:p>
            <a:pPr lvl="1"/>
            <a:r>
              <a:rPr lang="en-US" dirty="0" smtClean="0"/>
              <a:t>H8S/2378R 0.18μm F-ZTAT Group have six operating modes (modes 1 to 5 and 7). </a:t>
            </a:r>
          </a:p>
          <a:p>
            <a:pPr lvl="1"/>
            <a:r>
              <a:rPr lang="en-US" b="1" dirty="0" smtClean="0"/>
              <a:t>The H8S/2377 and H8S/2377R have five operating modes (modes 1 to 4 and 7). </a:t>
            </a:r>
          </a:p>
          <a:p>
            <a:pPr lvl="1"/>
            <a:r>
              <a:rPr lang="en-US" dirty="0" smtClean="0"/>
              <a:t>The H8S/2375 and H8S/2375R has four operating modes (modes 1, 2, 4, and 7). </a:t>
            </a:r>
          </a:p>
          <a:p>
            <a:pPr lvl="1"/>
            <a:r>
              <a:rPr lang="en-US" dirty="0" smtClean="0"/>
              <a:t>The H8S/2373 and H8S/2373R has two operating modes (modes 1 and 2). </a:t>
            </a:r>
          </a:p>
          <a:p>
            <a:pPr lvl="1"/>
            <a:r>
              <a:rPr lang="en-US" dirty="0" smtClean="0"/>
              <a:t>The operating mode is selected by the setting of mode pins (MD2 to MD0).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H8S/2377 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Modes 1, 2, and 4 are externally expanded modes in which the CPU can access an external memory and peripheral devices. </a:t>
            </a:r>
          </a:p>
          <a:p>
            <a:pPr lvl="1"/>
            <a:r>
              <a:rPr lang="en-US" dirty="0" smtClean="0"/>
              <a:t>In the externally expanded mode, each area can be switched to 8-bit or 16-bit address space by the bus controller. </a:t>
            </a:r>
          </a:p>
          <a:p>
            <a:pPr lvl="1"/>
            <a:r>
              <a:rPr lang="en-US" dirty="0" smtClean="0"/>
              <a:t>If any one of the areas is set to 16-bit address space, the bus mode is 16 bits. </a:t>
            </a:r>
          </a:p>
          <a:p>
            <a:pPr lvl="1"/>
            <a:r>
              <a:rPr lang="en-US" dirty="0" smtClean="0"/>
              <a:t>If all areas are set to 8-bit address space, the bus mode is 8 bits.</a:t>
            </a:r>
          </a:p>
          <a:p>
            <a:r>
              <a:rPr lang="en-US" dirty="0" smtClean="0"/>
              <a:t>Mode 7 is a single-chip activation externally expanded mode in which the CPU can switch to access an external memory and peripheral devices at the beginning of a program execution.</a:t>
            </a:r>
          </a:p>
          <a:p>
            <a:r>
              <a:rPr lang="en-US" dirty="0" smtClean="0"/>
              <a:t>Mode 3 is a boot mode in which the flash memory can be programmed or erased. </a:t>
            </a:r>
          </a:p>
          <a:p>
            <a:r>
              <a:rPr lang="en-US" dirty="0" smtClean="0"/>
              <a:t>The settings for pins MD2 to MD0 should not be changed during operation.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H8S/2377 Operating Mode Selection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2595562"/>
            <a:ext cx="60579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 1</a:t>
            </a:r>
          </a:p>
          <a:p>
            <a:pPr lvl="1"/>
            <a:r>
              <a:rPr lang="en-US" dirty="0" smtClean="0"/>
              <a:t>The CPU can access a 16-Mbyte address space in advanced mode. </a:t>
            </a:r>
          </a:p>
          <a:p>
            <a:pPr lvl="1"/>
            <a:r>
              <a:rPr lang="en-US" dirty="0" smtClean="0"/>
              <a:t>The on-chip ROM is disabled.</a:t>
            </a:r>
          </a:p>
          <a:p>
            <a:pPr lvl="2"/>
            <a:r>
              <a:rPr lang="en-US" dirty="0" smtClean="0"/>
              <a:t>Ports A, B, and C function as an address bus. </a:t>
            </a:r>
          </a:p>
          <a:p>
            <a:pPr lvl="2"/>
            <a:r>
              <a:rPr lang="en-US" dirty="0" smtClean="0"/>
              <a:t>Ports D and E function as a data bus</a:t>
            </a:r>
          </a:p>
          <a:p>
            <a:pPr lvl="2"/>
            <a:r>
              <a:rPr lang="en-US" dirty="0" smtClean="0"/>
              <a:t> and </a:t>
            </a:r>
            <a:r>
              <a:rPr lang="en-US" sz="2400" dirty="0" smtClean="0"/>
              <a:t>parts of ports F and G carry bus control signals</a:t>
            </a:r>
            <a:r>
              <a:rPr lang="en-US" sz="3200" dirty="0" smtClean="0"/>
              <a:t>.</a:t>
            </a:r>
          </a:p>
          <a:p>
            <a:pPr lvl="1"/>
            <a:r>
              <a:rPr lang="en-US" dirty="0" smtClean="0"/>
              <a:t>The initial bus mode after a reset is 16 bits, with 16-bit access to all areas. </a:t>
            </a:r>
          </a:p>
          <a:p>
            <a:pPr lvl="1"/>
            <a:r>
              <a:rPr lang="en-US" dirty="0" smtClean="0"/>
              <a:t>However, if 8-bit access is designated for all areas by the bus controller, the bus mode switches to 8 bits.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 2</a:t>
            </a:r>
          </a:p>
          <a:p>
            <a:pPr lvl="1"/>
            <a:r>
              <a:rPr lang="en-US" dirty="0" smtClean="0"/>
              <a:t>The CPU can access a 16-Mbyte address space in advanced mode. </a:t>
            </a:r>
          </a:p>
          <a:p>
            <a:pPr lvl="1"/>
            <a:r>
              <a:rPr lang="en-US" dirty="0" smtClean="0"/>
              <a:t>The on-chip ROM is disabled.</a:t>
            </a:r>
          </a:p>
          <a:p>
            <a:pPr lvl="2"/>
            <a:r>
              <a:rPr lang="en-US" dirty="0" smtClean="0"/>
              <a:t>Ports A, B, and C function as an address bus, </a:t>
            </a:r>
          </a:p>
          <a:p>
            <a:pPr lvl="2"/>
            <a:r>
              <a:rPr lang="en-US" dirty="0" smtClean="0"/>
              <a:t>ports D and E function as a data bus, </a:t>
            </a:r>
          </a:p>
          <a:p>
            <a:pPr lvl="2"/>
            <a:r>
              <a:rPr lang="en-US" dirty="0" smtClean="0"/>
              <a:t>and parts of ports F and G carry bus control signals.</a:t>
            </a:r>
          </a:p>
          <a:p>
            <a:pPr lvl="1"/>
            <a:r>
              <a:rPr lang="en-US" dirty="0" smtClean="0"/>
              <a:t>The initial bus mode after a reset is 8 bits, with 8-bit access to all areas. </a:t>
            </a:r>
          </a:p>
          <a:p>
            <a:pPr lvl="1"/>
            <a:r>
              <a:rPr lang="en-US" dirty="0" smtClean="0"/>
              <a:t>However, if 16-bit access is designated for any one of the areas by the bus controller, the bus mode switches to 16 bits and port E functions as a data bus.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 3</a:t>
            </a:r>
          </a:p>
          <a:p>
            <a:pPr lvl="1"/>
            <a:r>
              <a:rPr lang="en-US" dirty="0" smtClean="0"/>
              <a:t>This mode is a boot mode of the flash memory. </a:t>
            </a:r>
          </a:p>
          <a:p>
            <a:pPr lvl="1"/>
            <a:r>
              <a:rPr lang="en-US" dirty="0" smtClean="0"/>
              <a:t>This mode is the same as mode 7, except for the programming and erasure on the flash memory. </a:t>
            </a:r>
          </a:p>
          <a:p>
            <a:pPr lvl="1"/>
            <a:r>
              <a:rPr lang="en-US" dirty="0" smtClean="0"/>
              <a:t>Mode 3 is only available in the flash memory version.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 4</a:t>
            </a:r>
          </a:p>
          <a:p>
            <a:pPr lvl="1"/>
            <a:r>
              <a:rPr lang="en-US" dirty="0" smtClean="0"/>
              <a:t>The CPU can access a 16-Mbyte address space in advanced mode. </a:t>
            </a:r>
          </a:p>
          <a:p>
            <a:pPr lvl="1"/>
            <a:r>
              <a:rPr lang="en-US" dirty="0" smtClean="0"/>
              <a:t>The on-chip ROM is enabled.</a:t>
            </a:r>
          </a:p>
          <a:p>
            <a:pPr lvl="1"/>
            <a:r>
              <a:rPr lang="en-US" dirty="0" smtClean="0"/>
              <a:t>The program in the on-chip ROM connected to the first half of area 0 is executed.</a:t>
            </a:r>
          </a:p>
          <a:p>
            <a:pPr lvl="2"/>
            <a:r>
              <a:rPr lang="en-US" dirty="0" smtClean="0"/>
              <a:t>Ports A, B, and C function as input ports immediately after a reset, </a:t>
            </a:r>
          </a:p>
          <a:p>
            <a:pPr lvl="2"/>
            <a:r>
              <a:rPr lang="en-US" dirty="0" smtClean="0"/>
              <a:t>but can be set to function as an address bus depending on each port register setting.</a:t>
            </a:r>
          </a:p>
          <a:p>
            <a:pPr lvl="2"/>
            <a:r>
              <a:rPr lang="en-US" dirty="0" smtClean="0"/>
              <a:t>Ports D functions as a data bus, </a:t>
            </a:r>
          </a:p>
          <a:p>
            <a:pPr lvl="2"/>
            <a:r>
              <a:rPr lang="en-US" dirty="0" smtClean="0"/>
              <a:t>and parts of ports F and G carry bus control signals. </a:t>
            </a:r>
          </a:p>
          <a:p>
            <a:pPr lvl="1"/>
            <a:r>
              <a:rPr lang="en-US" dirty="0" smtClean="0"/>
              <a:t>The initial bus mode after a reset is 8 bits, with 8-bit access to all areas. </a:t>
            </a:r>
          </a:p>
          <a:p>
            <a:pPr lvl="1"/>
            <a:r>
              <a:rPr lang="en-US" dirty="0" smtClean="0"/>
              <a:t>However, if 16-bit access is designated for any area by the bus controller, the bus mode switches to 16 bits and port E functions as a data bus.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5</a:t>
            </a:r>
          </a:p>
          <a:p>
            <a:pPr lvl="1"/>
            <a:r>
              <a:rPr lang="en-US" dirty="0" smtClean="0"/>
              <a:t>This mode is a user boot mode of the flash memory. </a:t>
            </a:r>
          </a:p>
          <a:p>
            <a:pPr lvl="1"/>
            <a:r>
              <a:rPr lang="en-US" dirty="0" smtClean="0"/>
              <a:t>This mode is the same as mode 7, except for the programming and erasure on the flash memory. </a:t>
            </a:r>
          </a:p>
          <a:p>
            <a:pPr lvl="1"/>
            <a:r>
              <a:rPr lang="en-US" dirty="0" smtClean="0"/>
              <a:t>Mode 5 is only available in the H8S/2378 0.18μm F-ZTAT Group and H8S/2378R 0.18μm F-ZTAT Group.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 presentation for college 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</Template>
  <TotalTime>0</TotalTime>
  <Words>981</Words>
  <Application>Microsoft Office PowerPoint</Application>
  <PresentationFormat>On-screen Show (4:3)</PresentationFormat>
  <Paragraphs>88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Academic presentation for college course</vt:lpstr>
      <vt:lpstr>Tutorial #6  H8s/2377 Mode</vt:lpstr>
      <vt:lpstr>MCU Operating Modes</vt:lpstr>
      <vt:lpstr>H8S/2377 Operating Modes</vt:lpstr>
      <vt:lpstr>H8S/2377 Operating Mode Selection</vt:lpstr>
      <vt:lpstr>Mode Description</vt:lpstr>
      <vt:lpstr>Mode Description</vt:lpstr>
      <vt:lpstr>Mode Description</vt:lpstr>
      <vt:lpstr>Mode Description</vt:lpstr>
      <vt:lpstr>Mode Description</vt:lpstr>
      <vt:lpstr>Mode Description</vt:lpstr>
      <vt:lpstr>System Control Register (SYSCR)</vt:lpstr>
      <vt:lpstr>SYSCR</vt:lpstr>
      <vt:lpstr>Pin Functions</vt:lpstr>
      <vt:lpstr>PORT B</vt:lpstr>
      <vt:lpstr>PBDDR</vt:lpstr>
      <vt:lpstr>PBDR</vt:lpstr>
      <vt:lpstr>PORT B</vt:lpstr>
      <vt:lpstr>PBPCR</vt:lpstr>
      <vt:lpstr>PORT B Pin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2010-02-17T02:19:44Z</dcterms:created>
  <dcterms:modified xsi:type="dcterms:W3CDTF">2010-03-26T04:43:37Z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TC103524791033</vt:lpwstr>
  </property>
</Properties>
</file>