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3/30/2010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3/30/2010 3:06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3/30/2010 3:06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3/30/2010 3:06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3/30/2010 3:06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3/30/2010 3:06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3/30/2010 3:06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3/30/2010 3:06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3/30/2010 3:06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3/30/2010 3:06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3/30/2010 3:06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3/30/2010 3:06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3/30/2010 3:06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xim-ic.com/app-notes/index.mvp/id/8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Tutorial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#7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H8s/2377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 Transfer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Dr. Sundaram Suresh</a:t>
            </a:r>
            <a:br>
              <a:rPr lang="en-US" dirty="0" smtClean="0"/>
            </a:br>
            <a:r>
              <a:rPr lang="en-US" dirty="0" smtClean="0"/>
              <a:t>Microprocessor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Module Stop Control </a:t>
            </a:r>
            <a:r>
              <a:rPr lang="en-US" b="1" dirty="0" smtClean="0"/>
              <a:t>Registers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8137" y="2490787"/>
            <a:ext cx="61626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0" y="55626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MSTPCRL Address H’FFFF41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 Serial Data Transfer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b="1635"/>
          <a:stretch>
            <a:fillRect/>
          </a:stretch>
        </p:blipFill>
        <p:spPr bwMode="auto">
          <a:xfrm>
            <a:off x="612775" y="1662842"/>
            <a:ext cx="8153400" cy="458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Table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5039" y="1600200"/>
            <a:ext cx="374887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 Serial Data Transfer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E) Re-draw </a:t>
            </a:r>
            <a:r>
              <a:rPr lang="en-US" dirty="0" smtClean="0"/>
              <a:t>the waveform shown (include </a:t>
            </a:r>
            <a:r>
              <a:rPr lang="en-US" dirty="0" smtClean="0"/>
              <a:t>appropriate </a:t>
            </a:r>
            <a:r>
              <a:rPr lang="en-US" dirty="0" smtClean="0"/>
              <a:t>voltage-levels) after it has been fed into a MAX233 line driver to produce a RS-232C compatible signal.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/>
              <a:t>may assume that voltage supply (</a:t>
            </a:r>
            <a:r>
              <a:rPr lang="en-US" dirty="0" err="1" smtClean="0"/>
              <a:t>Vcc</a:t>
            </a:r>
            <a:r>
              <a:rPr lang="en-US" dirty="0" smtClean="0"/>
              <a:t>) powering the MAX233 line driver chip is +5V. </a:t>
            </a:r>
            <a:endParaRPr lang="en-US" dirty="0" smtClean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5050" y="1732406"/>
            <a:ext cx="3886200" cy="428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RS-232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>
                <a:hlinkClick r:id="rId2"/>
              </a:rPr>
              <a:t>Logic ‘0’ – Doubles the input supply voltage +5V to +15V</a:t>
            </a:r>
          </a:p>
          <a:p>
            <a:r>
              <a:rPr lang="en-US" sz="2400" dirty="0" smtClean="0">
                <a:hlinkClick r:id="rId2"/>
              </a:rPr>
              <a:t>Logic ‘1’ – Invert the voltage -5V to – 15V</a:t>
            </a:r>
          </a:p>
          <a:p>
            <a:r>
              <a:rPr lang="en-US" sz="2400" dirty="0" smtClean="0">
                <a:hlinkClick r:id="rId2"/>
              </a:rPr>
              <a:t>See. Section 15 of Serial data communication</a:t>
            </a:r>
          </a:p>
          <a:p>
            <a:r>
              <a:rPr lang="en-US" sz="2400" dirty="0" smtClean="0">
                <a:hlinkClick r:id="rId2"/>
              </a:rPr>
              <a:t>Read more about RS-232 in the website</a:t>
            </a:r>
          </a:p>
          <a:p>
            <a:pPr lvl="1"/>
            <a:r>
              <a:rPr lang="en-US" sz="2100" dirty="0" smtClean="0">
                <a:hlinkClick r:id="rId2"/>
              </a:rPr>
              <a:t>http</a:t>
            </a:r>
            <a:r>
              <a:rPr lang="en-US" sz="2100" dirty="0" smtClean="0">
                <a:hlinkClick r:id="rId2"/>
              </a:rPr>
              <a:t>://</a:t>
            </a:r>
            <a:r>
              <a:rPr lang="en-US" sz="2100" dirty="0" smtClean="0">
                <a:hlinkClick r:id="rId2"/>
              </a:rPr>
              <a:t>www.maxim-ic.com/app-notes/index.mvp/id/83</a:t>
            </a:r>
            <a:endParaRPr lang="en-US" sz="21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register in 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Serial Mode Register (SMR) H’FFFF80</a:t>
            </a:r>
          </a:p>
          <a:p>
            <a:pPr lvl="2"/>
            <a:r>
              <a:rPr lang="en-US" dirty="0" smtClean="0"/>
              <a:t>SMR is used to set the SCI’s serial transfer format and select the on-chip baud rate generator clock source.</a:t>
            </a:r>
            <a:endParaRPr lang="en-US" b="1" dirty="0" smtClean="0"/>
          </a:p>
          <a:p>
            <a:r>
              <a:rPr lang="en-US" b="1" dirty="0" smtClean="0"/>
              <a:t>Bit Rate Register (BRR) H’FFFF81</a:t>
            </a:r>
          </a:p>
          <a:p>
            <a:pPr lvl="2"/>
            <a:r>
              <a:rPr lang="en-US" dirty="0" smtClean="0"/>
              <a:t>BRR is an 8-bit register that adjusts the bit rate.</a:t>
            </a:r>
            <a:endParaRPr lang="en-US" b="1" dirty="0" smtClean="0"/>
          </a:p>
          <a:p>
            <a:r>
              <a:rPr lang="en-US" b="1" dirty="0" smtClean="0"/>
              <a:t>Serial Control Register (SCR) H’FFFF82</a:t>
            </a:r>
          </a:p>
          <a:p>
            <a:pPr lvl="2"/>
            <a:r>
              <a:rPr lang="en-US" dirty="0" smtClean="0"/>
              <a:t>SCR performs enabling or disabling of SCI transfer operations and interrupt requests, and selection of the transfer/receive clock source.</a:t>
            </a:r>
            <a:endParaRPr lang="en-US" b="1" dirty="0" smtClean="0"/>
          </a:p>
          <a:p>
            <a:r>
              <a:rPr lang="en-US" b="1" dirty="0" smtClean="0"/>
              <a:t>Transmit Data Register (TDR) H’FFFF83</a:t>
            </a:r>
          </a:p>
          <a:p>
            <a:pPr lvl="2"/>
            <a:r>
              <a:rPr lang="en-US" dirty="0" smtClean="0"/>
              <a:t>TDR is an 8-bit register that stores transmit data.</a:t>
            </a:r>
            <a:endParaRPr lang="en-US" b="1" dirty="0" smtClean="0"/>
          </a:p>
          <a:p>
            <a:r>
              <a:rPr lang="en-US" b="1" dirty="0" smtClean="0"/>
              <a:t>Serial Status Register (SSR) H’FFFF84</a:t>
            </a:r>
          </a:p>
          <a:p>
            <a:pPr lvl="2"/>
            <a:r>
              <a:rPr lang="en-US" dirty="0" smtClean="0"/>
              <a:t>SSR is a register containing status flags of the SCI and multiprocessor bits for transfer.</a:t>
            </a:r>
          </a:p>
          <a:p>
            <a:r>
              <a:rPr lang="en-US" b="1" dirty="0" smtClean="0"/>
              <a:t>Receive </a:t>
            </a:r>
            <a:r>
              <a:rPr lang="en-US" b="1" dirty="0" smtClean="0"/>
              <a:t>Data Register (RDR</a:t>
            </a:r>
            <a:r>
              <a:rPr lang="en-US" b="1" smtClean="0"/>
              <a:t>) H’FFFF85</a:t>
            </a:r>
            <a:endParaRPr lang="en-US" b="1" dirty="0" smtClean="0"/>
          </a:p>
          <a:p>
            <a:pPr lvl="2"/>
            <a:r>
              <a:rPr lang="en-US" dirty="0" smtClean="0"/>
              <a:t>RDR is an 8-bit register that stores receive data.</a:t>
            </a:r>
            <a:endParaRPr lang="en-US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09600" y="3034179"/>
            <a:ext cx="3886200" cy="168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1009" y="1589088"/>
            <a:ext cx="377428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3886200" cy="187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735" y="1589088"/>
            <a:ext cx="376483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657600"/>
            <a:ext cx="3886200" cy="284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1670" y="1600200"/>
            <a:ext cx="587560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 presentation for college cours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</Template>
  <TotalTime>0</TotalTime>
  <Words>257</Words>
  <Application>Microsoft Office PowerPoint</Application>
  <PresentationFormat>On-screen Show (4:3)</PresentationFormat>
  <Paragraphs>32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Academic presentation for college course</vt:lpstr>
      <vt:lpstr>Tutorial #7  H8s/2377 Data Transfer</vt:lpstr>
      <vt:lpstr>7.1 Serial Data Transfer</vt:lpstr>
      <vt:lpstr>ASCII Table</vt:lpstr>
      <vt:lpstr>7.1 Serial Data Transfer</vt:lpstr>
      <vt:lpstr>RS-232 </vt:lpstr>
      <vt:lpstr>Different register in serial communication</vt:lpstr>
      <vt:lpstr>SMR</vt:lpstr>
      <vt:lpstr>SCR</vt:lpstr>
      <vt:lpstr>BRR</vt:lpstr>
      <vt:lpstr>Module Stop Control Registers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2010-02-17T02:19:44Z</dcterms:created>
  <dcterms:modified xsi:type="dcterms:W3CDTF">2010-03-30T08:38:46Z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TC103524791033</vt:lpwstr>
  </property>
</Properties>
</file>