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1"/>
  </p:sldMasterIdLst>
  <p:notesMasterIdLst>
    <p:notesMasterId r:id="rId17"/>
  </p:notesMasterIdLst>
  <p:sldIdLst>
    <p:sldId id="256" r:id="rId2"/>
    <p:sldId id="267" r:id="rId3"/>
    <p:sldId id="268" r:id="rId4"/>
    <p:sldId id="269" r:id="rId5"/>
    <p:sldId id="272" r:id="rId6"/>
    <p:sldId id="275" r:id="rId7"/>
    <p:sldId id="262" r:id="rId8"/>
    <p:sldId id="263" r:id="rId9"/>
    <p:sldId id="266" r:id="rId10"/>
    <p:sldId id="264" r:id="rId11"/>
    <p:sldId id="270" r:id="rId12"/>
    <p:sldId id="271" r:id="rId13"/>
    <p:sldId id="265" r:id="rId14"/>
    <p:sldId id="261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 varScale="1">
        <p:scale>
          <a:sx n="110" d="100"/>
          <a:sy n="110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4/7/2010 10:05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4/7/2010 10:05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4/7/2010 10:05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4/7/2010 10:05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4/7/2010 10:05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4/7/2010 10:05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4/7/2010 10:05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4/7/2010 10:05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4/7/2010 10:05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4/7/2010 10:05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4/7/2010 10:05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4/7/2010 10:05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Tutorial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#9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H8s/2378 Programming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Dr. Sundaram Suresh</a:t>
            </a:r>
            <a:br>
              <a:rPr lang="en-US" dirty="0" smtClean="0"/>
            </a:br>
            <a:r>
              <a:rPr lang="en-US" dirty="0" smtClean="0"/>
              <a:t>Microprocessor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622425" y="2366962"/>
            <a:ext cx="61341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8433" y="1600200"/>
            <a:ext cx="370208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740" y="1600200"/>
            <a:ext cx="591747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BRR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1670" y="1600200"/>
            <a:ext cx="587560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Module Stop Control Registers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8137" y="2490787"/>
            <a:ext cx="61626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0" y="55626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MSTPCRL Address H’FFFF41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SSR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5275" y="2524125"/>
            <a:ext cx="6248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(Question 9.2)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Switch (SW) and LED are interfaced with port B and F.</a:t>
            </a:r>
          </a:p>
          <a:p>
            <a:pPr lvl="1"/>
            <a:r>
              <a:rPr lang="en-US" dirty="0" smtClean="0"/>
              <a:t>Port B pin PB0 is input port</a:t>
            </a:r>
          </a:p>
          <a:p>
            <a:pPr lvl="1"/>
            <a:r>
              <a:rPr lang="en-US" dirty="0" smtClean="0"/>
              <a:t>Port F pin PF0 is output port.</a:t>
            </a:r>
          </a:p>
          <a:p>
            <a:r>
              <a:rPr lang="en-US" dirty="0" smtClean="0"/>
              <a:t>PC is connected via serial communication SCI1.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5050" y="2137572"/>
            <a:ext cx="3886200" cy="347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(Q 9.2)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5699" y="1600200"/>
            <a:ext cx="596755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Logical steps in the Program (Q 9.2)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6324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r>
              <a:rPr lang="en-US" dirty="0" err="1" smtClean="0"/>
              <a:t>initSYS</a:t>
            </a:r>
            <a:r>
              <a:rPr lang="en-US" dirty="0" smtClean="0"/>
              <a:t> and </a:t>
            </a:r>
            <a:r>
              <a:rPr lang="en-US" dirty="0" err="1" smtClean="0"/>
              <a:t>initSCI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09600" y="3314733"/>
            <a:ext cx="3886200" cy="1120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3637" y="2674938"/>
            <a:ext cx="36290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MOS Setting?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962400"/>
            <a:ext cx="3886200" cy="1169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905000"/>
            <a:ext cx="7467600" cy="159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register in serial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Serial Mode Register (SMR) H’FFFF80</a:t>
            </a:r>
          </a:p>
          <a:p>
            <a:pPr lvl="2"/>
            <a:r>
              <a:rPr lang="en-US" dirty="0" smtClean="0"/>
              <a:t>SMR is used to set the SCI’s serial transfer format and select the on-chip baud rate generator clock source.</a:t>
            </a:r>
            <a:endParaRPr lang="en-US" b="1" dirty="0" smtClean="0"/>
          </a:p>
          <a:p>
            <a:r>
              <a:rPr lang="en-US" b="1" dirty="0" smtClean="0"/>
              <a:t>Bit Rate Register (BRR) H’FFFF81</a:t>
            </a:r>
          </a:p>
          <a:p>
            <a:pPr lvl="2"/>
            <a:r>
              <a:rPr lang="en-US" dirty="0" smtClean="0"/>
              <a:t>BRR is an 8-bit register that adjusts the bit rate.</a:t>
            </a:r>
            <a:endParaRPr lang="en-US" b="1" dirty="0" smtClean="0"/>
          </a:p>
          <a:p>
            <a:r>
              <a:rPr lang="en-US" b="1" dirty="0" smtClean="0"/>
              <a:t>Serial Control Register (SCR) H’FFFF82</a:t>
            </a:r>
          </a:p>
          <a:p>
            <a:pPr lvl="2"/>
            <a:r>
              <a:rPr lang="en-US" dirty="0" smtClean="0"/>
              <a:t>SCR performs enabling or disabling of SCI transfer operations and interrupt requests, and selection of the transfer/receive clock source.</a:t>
            </a:r>
            <a:endParaRPr lang="en-US" b="1" dirty="0" smtClean="0"/>
          </a:p>
          <a:p>
            <a:r>
              <a:rPr lang="en-US" b="1" dirty="0" smtClean="0"/>
              <a:t>Transmit Data Register (TDR) H’FFFF83</a:t>
            </a:r>
          </a:p>
          <a:p>
            <a:pPr lvl="2"/>
            <a:r>
              <a:rPr lang="en-US" dirty="0" smtClean="0"/>
              <a:t>TDR is an 8-bit register that stores transmit data.</a:t>
            </a:r>
            <a:endParaRPr lang="en-US" b="1" dirty="0" smtClean="0"/>
          </a:p>
          <a:p>
            <a:r>
              <a:rPr lang="en-US" b="1" dirty="0" smtClean="0"/>
              <a:t>Serial Status Register (SSR) H’FFFF84</a:t>
            </a:r>
          </a:p>
          <a:p>
            <a:pPr lvl="2"/>
            <a:r>
              <a:rPr lang="en-US" dirty="0" smtClean="0"/>
              <a:t>SSR is a register containing status flags of the SCI and multiprocessor bits for transfer.</a:t>
            </a:r>
          </a:p>
          <a:p>
            <a:r>
              <a:rPr lang="en-US" b="1" dirty="0" smtClean="0"/>
              <a:t>Receive Data Register (RDR</a:t>
            </a:r>
            <a:r>
              <a:rPr lang="en-US" b="1" smtClean="0"/>
              <a:t>) H’FFFF85</a:t>
            </a:r>
            <a:endParaRPr lang="en-US" b="1" dirty="0" smtClean="0"/>
          </a:p>
          <a:p>
            <a:pPr lvl="2"/>
            <a:r>
              <a:rPr lang="en-US" dirty="0" smtClean="0"/>
              <a:t>RDR is an 8-bit register that stores receive data.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608137" y="2514600"/>
            <a:ext cx="61626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SMR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00200"/>
            <a:ext cx="6172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 presentation for college cours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</Template>
  <TotalTime>0</TotalTime>
  <Words>224</Words>
  <Application>Microsoft Office PowerPoint</Application>
  <PresentationFormat>On-screen Show (4:3)</PresentationFormat>
  <Paragraphs>34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Academic presentation for college course</vt:lpstr>
      <vt:lpstr>Tutorial #9  H8s/2378 Programming</vt:lpstr>
      <vt:lpstr>Problem Definition (Question 9.2)</vt:lpstr>
      <vt:lpstr>Problem Definition (Q 9.2)</vt:lpstr>
      <vt:lpstr>Logical steps in the Program (Q 9.2) </vt:lpstr>
      <vt:lpstr>Functions initSYS and initSCI</vt:lpstr>
      <vt:lpstr>What is MOS Setting?</vt:lpstr>
      <vt:lpstr>Different register in serial communication</vt:lpstr>
      <vt:lpstr>SMR</vt:lpstr>
      <vt:lpstr>SMR</vt:lpstr>
      <vt:lpstr>SCR</vt:lpstr>
      <vt:lpstr>SCR</vt:lpstr>
      <vt:lpstr>SCR</vt:lpstr>
      <vt:lpstr>BRR</vt:lpstr>
      <vt:lpstr>Module Stop Control Registers</vt:lpstr>
      <vt:lpstr>SSR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2010-02-17T02:19:44Z</dcterms:created>
  <dcterms:modified xsi:type="dcterms:W3CDTF">2010-04-07T04:41:25Z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TC103524791033</vt:lpwstr>
  </property>
</Properties>
</file>