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BFE"/>
    <a:srgbClr val="656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5E52-2AB9-F86D-8BC6-83666517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1A1E9-B189-7E32-B058-C7B44EFA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8E0E-5E3E-46AD-D64C-44D1F28F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F2F6-7372-41B3-900E-762C02AA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8009-ABE0-5079-11AC-121D2CDE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8146-FAA4-38E1-E5FD-DFC15851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7FC35-A080-29C5-24C3-AC772937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F76E-D593-A5CC-6DF7-4C04AABD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EEA6-6B69-E90B-9151-231DAFCF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0798-5C56-EE0D-7777-8E550018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D3EF-3A19-5C32-882B-3E8E9C27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B11DF-6514-DEBB-0F7C-B05AB002E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8413-5A14-8085-198C-C50EC04C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F272-27EA-A3AA-B688-AD3B3196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630E-0FF2-4069-E0BF-301DD3B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AF6-AC64-4D0D-4368-5B0D8E7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13B1-1B35-60D8-ACCF-26370735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CC1-04BD-2EF8-A1E6-901DDA8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6337-551B-5357-CFFE-0A89E543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4302-AD9A-9D83-AAC1-D2C7DCD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363E-976D-B563-8FE8-D6E7A64A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C037-A9B5-0676-E922-49F3A2AA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627C-B774-A82C-7D14-42B31318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163F-869F-565F-9B45-49E34D1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AFC5-CB2A-63D5-64D9-AB5951E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89B-75D2-4F87-6702-9923F3E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1C37-F030-856D-A9EE-376BA0A44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CA5E9-A9C7-3906-317A-5D4672A81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EEAA-3EC7-A0B4-1A54-35E26360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4020-EE30-E097-71CB-664F571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003F-630A-DE70-1947-F715370A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1286-6217-C54D-5E4F-31C1C468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F60D-6063-E8DF-310A-613DEC68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53D0-2C4A-1D95-9CEA-304FB67E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5D1C-6A4D-AB9D-F9C6-2A0DAC8F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844CB-9618-91CF-AEEA-2E15B6163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DB575-8B05-B814-BF9F-4AF58DFE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24CEA-33F2-100B-5F82-BE7CB0B2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2A65-9822-98C3-CDDB-294BAA2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FD59-5860-5EF1-BA65-2BC0998B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1295-08F3-1C1B-B94F-9D7F9A98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1524-E700-8E73-10AF-E98AB6D7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1949E-FF16-3757-3F2D-43FC27E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AF8B3-F49F-1F12-DD79-96D16A9B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FDA40-E145-B883-0372-F8A1CC6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6AB8A-4536-08DE-8C1D-5452FEE0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AEBF-CD83-F264-90F2-C19FD313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5AC-B068-956D-175C-0B53FB4C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6584-6A51-D714-62C2-2751EF19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CF912-922F-C1A3-E06F-5922B978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114A-A055-F9AF-91B7-5542A1AB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BD19-AC05-F852-7F3A-AA23A71E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5A99-CEB1-1F8B-BFD1-CFED6A7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E525B-8BEB-0661-8F44-9B49B0BE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E73E-5F16-5D42-D57D-C08EFCED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7260B-59F5-2B73-BE2C-5618D01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B290-90D0-49CE-E3C3-08E1AEDA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3DC6-BD23-3C3C-2DD4-A0AF5412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896E9-400D-45EA-8C42-2F0060CD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05A3-D31F-5870-43A7-234864F9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A5BB-D9CF-DBA9-DFFB-641388B8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690B0-925D-44A7-B5BF-ABAE2433787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2CDC-04AA-4338-6D0C-54697C59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0446-73B0-3AF8-016D-81123B1CA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244BD-EDCB-45A2-BB06-B75C5923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06992-E12C-D31F-D7C8-FACC5A6639D6}"/>
              </a:ext>
            </a:extLst>
          </p:cNvPr>
          <p:cNvGrpSpPr/>
          <p:nvPr/>
        </p:nvGrpSpPr>
        <p:grpSpPr>
          <a:xfrm>
            <a:off x="4267041" y="1330960"/>
            <a:ext cx="3657917" cy="4196080"/>
            <a:chOff x="2661603" y="863600"/>
            <a:chExt cx="3657917" cy="419608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346476D-B215-47D2-EA82-5E659D88BC57}"/>
                </a:ext>
              </a:extLst>
            </p:cNvPr>
            <p:cNvSpPr/>
            <p:nvPr/>
          </p:nvSpPr>
          <p:spPr>
            <a:xfrm>
              <a:off x="2661920" y="1402080"/>
              <a:ext cx="3657600" cy="3657600"/>
            </a:xfrm>
            <a:prstGeom prst="donut">
              <a:avLst>
                <a:gd name="adj" fmla="val 15327"/>
              </a:avLst>
            </a:prstGeom>
            <a:gradFill flip="none" rotWithShape="1">
              <a:gsLst>
                <a:gs pos="0">
                  <a:srgbClr val="6560FB"/>
                </a:gs>
                <a:gs pos="100000">
                  <a:srgbClr val="A45B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90BA42-F5DE-342C-2ED3-E1F3F519D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79" t="4907" r="13459" b="34074"/>
            <a:stretch/>
          </p:blipFill>
          <p:spPr>
            <a:xfrm>
              <a:off x="2976880" y="863600"/>
              <a:ext cx="3119120" cy="37896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124432-AC11-D392-02A9-A2F37E6B5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649"/>
            <a:stretch/>
          </p:blipFill>
          <p:spPr>
            <a:xfrm>
              <a:off x="2661603" y="4094480"/>
              <a:ext cx="3657917" cy="963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Lalovich</dc:creator>
  <cp:lastModifiedBy>Paul Lalovich</cp:lastModifiedBy>
  <cp:revision>1</cp:revision>
  <dcterms:created xsi:type="dcterms:W3CDTF">2024-08-07T18:37:52Z</dcterms:created>
  <dcterms:modified xsi:type="dcterms:W3CDTF">2024-08-07T19:09:02Z</dcterms:modified>
</cp:coreProperties>
</file>