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70" r:id="rId4"/>
    <p:sldId id="266" r:id="rId5"/>
    <p:sldId id="267" r:id="rId6"/>
    <p:sldId id="273" r:id="rId7"/>
    <p:sldId id="262" r:id="rId8"/>
    <p:sldId id="272" r:id="rId9"/>
    <p:sldId id="271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05" d="100"/>
          <a:sy n="105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7/22/2019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54378" y="2777407"/>
            <a:ext cx="3641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kirk.kalvar@kal.technology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53440" y="621402"/>
            <a:ext cx="7437120" cy="1816998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Managed Blockchain QuickStart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Managed Hyperledger Fabric </a:t>
            </a:r>
            <a:r>
              <a:rPr lang="en-US" dirty="0" smtClean="0"/>
              <a:t>QuickStart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github.com/kskalvar/aws-blockchain-fabric-quickstart</a:t>
            </a:r>
          </a:p>
          <a:p>
            <a:endParaRPr lang="en-US" dirty="0" smtClean="0"/>
          </a:p>
          <a:p>
            <a:r>
              <a:rPr lang="en-US" dirty="0" smtClean="0"/>
              <a:t>Article: IBM </a:t>
            </a:r>
            <a:r>
              <a:rPr lang="en-US" dirty="0"/>
              <a:t>is betting big on blockchain technology. Is it worth the risk?</a:t>
            </a:r>
            <a:endParaRPr lang="en-US" dirty="0" smtClean="0"/>
          </a:p>
          <a:p>
            <a:r>
              <a:rPr lang="en-US" dirty="0"/>
              <a:t>https://</a:t>
            </a:r>
            <a:r>
              <a:rPr lang="en-US" dirty="0" smtClean="0"/>
              <a:t>money.cnn.com/2018/09/06/technology/ibm-blockchain-gamble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Blockchain, </a:t>
            </a:r>
            <a:r>
              <a:rPr lang="en-US" dirty="0" smtClean="0"/>
              <a:t>more </a:t>
            </a:r>
            <a:r>
              <a:rPr lang="en-US" dirty="0"/>
              <a:t>than </a:t>
            </a:r>
            <a:r>
              <a:rPr lang="en-US" dirty="0" smtClean="0"/>
              <a:t>cryptocurrency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 IBM (IBM) has 1,500 employees working on more than 500 blockchain projects in industries like shipping, banking, healthcare and food safety	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</a:t>
            </a:r>
            <a:r>
              <a:rPr lang="en-US" dirty="0" smtClean="0"/>
              <a:t>enable you </a:t>
            </a:r>
            <a:r>
              <a:rPr lang="en-US" dirty="0"/>
              <a:t>to quickly and easily deploy your </a:t>
            </a:r>
            <a:r>
              <a:rPr lang="en-US" dirty="0" smtClean="0"/>
              <a:t>blockchain infrastructure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Managed Blockchain runs </a:t>
            </a:r>
            <a:r>
              <a:rPr lang="en-US" dirty="0"/>
              <a:t>up-to-date versions of Hyperledger </a:t>
            </a:r>
            <a:r>
              <a:rPr lang="en-US" dirty="0" smtClean="0"/>
              <a:t>Fabric. Currently 1.2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Ethereum is included on their Roadmap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6309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AWS Managed Blockchain?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An EC2 Instance in which to install AWS CLI Version 1.16.x or greater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Installation time ~30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0213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AWS Shared Responsibility Model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111" y="1462773"/>
            <a:ext cx="4480560" cy="4843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59" y="1555903"/>
            <a:ext cx="7406640" cy="46026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1971" y="1403287"/>
            <a:ext cx="7269933" cy="2933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71" y="4409038"/>
            <a:ext cx="7297737" cy="193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7260" y="1438214"/>
            <a:ext cx="19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Responsibility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7260" y="4456165"/>
            <a:ext cx="244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 Responsibility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9894" y="1584186"/>
            <a:ext cx="7608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Create Amazon Managed Hyperledger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Amazon Managed Hyperledger Fabric Peer Node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AWS EC2 Hyperledger Console Instance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Create </a:t>
            </a:r>
            <a:r>
              <a:rPr lang="en-US" dirty="0"/>
              <a:t>AWS EC2 Hyperledger Fabric Client Node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Configure </a:t>
            </a:r>
            <a:r>
              <a:rPr lang="en-US" dirty="0"/>
              <a:t>AWS EC2 Hyperledger Fabric Client Node and Enroll Identity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Using </a:t>
            </a:r>
            <a:r>
              <a:rPr lang="en-US" dirty="0"/>
              <a:t>the AWS EC2 Hyperledger Fabric Client </a:t>
            </a:r>
            <a:r>
              <a:rPr lang="en-US" dirty="0" smtClean="0"/>
              <a:t>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an AWS Managed Blockchain has already been configured using  AWS Management Console, EC2 cloud-init, AWS </a:t>
            </a:r>
            <a:r>
              <a:rPr lang="en-US" dirty="0" smtClean="0"/>
              <a:t>CloudFormation, and scripts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I’ve </a:t>
            </a:r>
            <a:r>
              <a:rPr lang="en-US" dirty="0" smtClean="0"/>
              <a:t>already: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Created a Fabric Channel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Joined the Peer Node to the Channel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Installed Chaincode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Instantiated the Chaincode on the Channel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 should be able to perform basic operations using the Chaincode: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Query the Chaincode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Invoke a Transaction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Unfortunately </a:t>
            </a:r>
            <a:r>
              <a:rPr lang="en-US" dirty="0"/>
              <a:t>this is </a:t>
            </a:r>
            <a:r>
              <a:rPr lang="en-US" dirty="0" smtClean="0"/>
              <a:t>still a </a:t>
            </a:r>
            <a:r>
              <a:rPr lang="en-US" dirty="0"/>
              <a:t>pretty manual effort right </a:t>
            </a:r>
            <a:r>
              <a:rPr lang="en-US" dirty="0" smtClean="0"/>
              <a:t>now, not what I would expect for a AWS Managed Service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Need for bash scripts, CloudFormation, and EC2 cloud-init scripts to speed </a:t>
            </a:r>
            <a:r>
              <a:rPr lang="en-US" dirty="0" smtClean="0"/>
              <a:t>setup process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Quickly provide Blockchain Infrastructure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On Demand  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1835</TotalTime>
  <Words>375</Words>
  <Application>Microsoft Office PowerPoint</Application>
  <PresentationFormat>On-screen Show (4:3)</PresentationFormat>
  <Paragraphs>74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Introduction</vt:lpstr>
      <vt:lpstr>Why AWS Managed Blockchain?</vt:lpstr>
      <vt:lpstr>Requirements</vt:lpstr>
      <vt:lpstr>AWS Shared Responsibility Model</vt:lpstr>
      <vt:lpstr>Architecture</vt:lpstr>
      <vt:lpstr>Installation Steps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529</cp:revision>
  <dcterms:created xsi:type="dcterms:W3CDTF">2015-07-01T16:04:28Z</dcterms:created>
  <dcterms:modified xsi:type="dcterms:W3CDTF">2019-07-22T18:30:31Z</dcterms:modified>
</cp:coreProperties>
</file>