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70" r:id="rId4"/>
    <p:sldId id="266" r:id="rId5"/>
    <p:sldId id="267" r:id="rId6"/>
    <p:sldId id="262" r:id="rId7"/>
    <p:sldId id="272" r:id="rId8"/>
    <p:sldId id="271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9" d="100"/>
          <a:sy n="109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3440" y="621402"/>
            <a:ext cx="7437120" cy="181699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Managed Blockchain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Managed Hyperledger Fabric </a:t>
            </a:r>
            <a:r>
              <a:rPr lang="en-US" dirty="0" smtClean="0"/>
              <a:t>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github.com/kskalvar/aws-blockchain-fabric-quickstart</a:t>
            </a:r>
          </a:p>
          <a:p>
            <a:endParaRPr lang="en-US" dirty="0" smtClean="0"/>
          </a:p>
          <a:p>
            <a:r>
              <a:rPr lang="en-US" dirty="0" smtClean="0"/>
              <a:t>Article: IBM </a:t>
            </a:r>
            <a:r>
              <a:rPr lang="en-US" dirty="0"/>
              <a:t>is betting big on blockchain technology. Is it worth the risk?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money.cnn.com/2018/09/06/technology/ibm-blockchain-gamble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Blockchain,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cryptocurrency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IBM (IBM) has 1,500 employees working on more than 500 blockchain projects in industries like shipping, banking, healthcare and food safety	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</a:t>
            </a:r>
            <a:r>
              <a:rPr lang="en-US" dirty="0" smtClean="0"/>
              <a:t>enable you </a:t>
            </a:r>
            <a:r>
              <a:rPr lang="en-US" dirty="0"/>
              <a:t>to quickly and easily deploy your </a:t>
            </a:r>
            <a:r>
              <a:rPr lang="en-US" dirty="0" smtClean="0"/>
              <a:t>blockchain infrastructure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 smtClean="0"/>
              <a:t>Managed Blockchain runs </a:t>
            </a:r>
            <a:r>
              <a:rPr lang="en-US" dirty="0"/>
              <a:t>up-to-date versions of </a:t>
            </a:r>
            <a:r>
              <a:rPr lang="en-US" dirty="0"/>
              <a:t>Hyperledger </a:t>
            </a:r>
            <a:r>
              <a:rPr lang="en-US" dirty="0" smtClean="0"/>
              <a:t>Fabric. </a:t>
            </a:r>
            <a:r>
              <a:rPr lang="en-US" dirty="0" smtClean="0"/>
              <a:t>Currently 1.2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Ethereum is included on their Roadmap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630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AWS </a:t>
            </a:r>
            <a:r>
              <a:rPr lang="en-US" dirty="0" smtClean="0"/>
              <a:t>Managed Blockchain?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An EC2 Instance in which to install </a:t>
            </a:r>
            <a:r>
              <a:rPr lang="en-US" dirty="0" smtClean="0"/>
              <a:t>AWS CLI Version 1.16.x or greater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Installation </a:t>
            </a:r>
            <a:r>
              <a:rPr lang="en-US" dirty="0" smtClean="0"/>
              <a:t>time ~30 </a:t>
            </a:r>
            <a:r>
              <a:rPr lang="en-US" dirty="0" smtClean="0"/>
              <a:t>minutes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624200"/>
            <a:ext cx="7406640" cy="46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Create Amazon Managed Hyperledger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Amazon Managed Hyperledger Fabric Peer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Console Instance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Fabric Client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</a:t>
            </a:r>
            <a:r>
              <a:rPr lang="en-US" dirty="0"/>
              <a:t>AWS EC2 Hyperledger Fabric Client Node and Enroll Identity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the AWS EC2 Hyperledger Fabric Client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Remove </a:t>
            </a:r>
            <a:r>
              <a:rPr lang="en-US" dirty="0"/>
              <a:t>Your Amazon Managed Hyperledger Fabric Network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</a:t>
            </a:r>
            <a:r>
              <a:rPr lang="en-US" dirty="0" smtClean="0"/>
              <a:t>an AWS Managed Blockchain has already been </a:t>
            </a:r>
            <a:r>
              <a:rPr lang="en-US" dirty="0" smtClean="0"/>
              <a:t>configured using </a:t>
            </a:r>
            <a:r>
              <a:rPr lang="en-US" dirty="0" smtClean="0"/>
              <a:t> EC2 cloud-init, AWS Console, AWS CloudFormation, </a:t>
            </a:r>
            <a:r>
              <a:rPr lang="en-US" dirty="0" smtClean="0"/>
              <a:t>and </a:t>
            </a:r>
            <a:r>
              <a:rPr lang="en-US" dirty="0" smtClean="0"/>
              <a:t>bash scripts.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We should be able to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Need for </a:t>
            </a:r>
            <a:r>
              <a:rPr lang="en-US" dirty="0" smtClean="0"/>
              <a:t>bash scripts, CloudFormation, </a:t>
            </a:r>
            <a:r>
              <a:rPr lang="en-US" dirty="0" smtClean="0"/>
              <a:t>and EC2 cloud-init scripts to speed the </a:t>
            </a:r>
            <a:r>
              <a:rPr lang="en-US" dirty="0" smtClean="0"/>
              <a:t>process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1794</TotalTime>
  <Words>331</Words>
  <Application>Microsoft Office PowerPoint</Application>
  <PresentationFormat>On-screen Show (4:3)</PresentationFormat>
  <Paragraphs>64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Why AWS Managed Blockchain?</vt:lpstr>
      <vt:lpstr>Requirements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519</cp:revision>
  <dcterms:created xsi:type="dcterms:W3CDTF">2015-07-01T16:04:28Z</dcterms:created>
  <dcterms:modified xsi:type="dcterms:W3CDTF">2019-07-20T17:03:54Z</dcterms:modified>
</cp:coreProperties>
</file>