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73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3440" y="621402"/>
            <a:ext cx="7437120" cy="181699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Managed Blockchain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Managed Hyperledger Fabric </a:t>
            </a:r>
            <a:r>
              <a:rPr lang="en-US" dirty="0" smtClean="0"/>
              <a:t>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github.com/kskalvar/aws-blockchain-fabric-quickstart</a:t>
            </a:r>
          </a:p>
          <a:p>
            <a:endParaRPr lang="en-US" dirty="0" smtClean="0"/>
          </a:p>
          <a:p>
            <a:r>
              <a:rPr lang="en-US" dirty="0" smtClean="0"/>
              <a:t>Article: IBM </a:t>
            </a:r>
            <a:r>
              <a:rPr lang="en-US" dirty="0"/>
              <a:t>is betting big on blockchain technology. Is it worth the risk?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money.cnn.com/2018/09/06/technology/ibm-blockchain-gamble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Blockchain, </a:t>
            </a:r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 smtClean="0"/>
              <a:t>cryptocurrency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IBM (IBM) has 1,500 employees working on more than 500 blockchain projects in industries like shipping, banking, healthcare and food safety	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</a:t>
            </a:r>
            <a:r>
              <a:rPr lang="en-US" dirty="0" smtClean="0"/>
              <a:t>enable you </a:t>
            </a:r>
            <a:r>
              <a:rPr lang="en-US" dirty="0"/>
              <a:t>to quickly and easily deploy your </a:t>
            </a:r>
            <a:r>
              <a:rPr lang="en-US" dirty="0" smtClean="0"/>
              <a:t>blockchain 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Managed Blockchain runs </a:t>
            </a:r>
            <a:r>
              <a:rPr lang="en-US" dirty="0"/>
              <a:t>up-to-date versions of Hyperledger </a:t>
            </a:r>
            <a:r>
              <a:rPr lang="en-US" dirty="0" smtClean="0"/>
              <a:t>Fabric. Currently 1.2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Ethereum is included on their Roadmap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6309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AWS Managed Blockchain?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AWS CLI Version 1.16.x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Installation time ~30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0213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AWS Shared Responsibility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11" y="1462773"/>
            <a:ext cx="4480560" cy="484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9" y="1555903"/>
            <a:ext cx="7406640" cy="4602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971" y="1403287"/>
            <a:ext cx="7269933" cy="293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1" y="4409038"/>
            <a:ext cx="7297737" cy="193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7260" y="1438214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Responsibility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260" y="4456165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Responsibility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29" y="4484978"/>
            <a:ext cx="1463040" cy="161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5053013" y="5294975"/>
            <a:ext cx="822960" cy="0"/>
          </a:xfrm>
          <a:prstGeom prst="straightConnector1">
            <a:avLst/>
          </a:prstGeom>
          <a:ln w="38100" cmpd="sng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Create Amazon Managed Hyperledger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Amazon Managed Hyperledger Fabric Peer 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AWS EC2 Hyperledger Console Instance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AWS EC2 Hyperledger Fabric Client 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</a:t>
            </a:r>
            <a:r>
              <a:rPr lang="en-US" dirty="0"/>
              <a:t>AWS EC2 Hyperledger Fabric Client Node and Enroll Identity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the AWS EC2 Hyperledger Fabric Client </a:t>
            </a:r>
            <a:r>
              <a:rPr lang="en-US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Managed Blockchain has already been configured using  AWS Management Console, EC2 cloud-init, AWS CloudFormation, and scripts.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Fabric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Joined the Peer Node to the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Installed Chaincode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Instantiated the Chaincode on the Channel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be able to perform basic operations using the Chaincode: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Query the Chaincode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Invoke a Transaction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</a:t>
            </a:r>
            <a:r>
              <a:rPr lang="en-US" dirty="0" smtClean="0"/>
              <a:t>still a </a:t>
            </a:r>
            <a:r>
              <a:rPr lang="en-US" dirty="0"/>
              <a:t>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Need for bash scripts, CloudFormation, and EC2 cloud-init scripts to speed setup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Quickly provide Blockchain Infrastructure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  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1867</TotalTime>
  <Words>377</Words>
  <Application>Microsoft Office PowerPoint</Application>
  <PresentationFormat>On-screen Show (4:3)</PresentationFormat>
  <Paragraphs>77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Managed Blockchain?</vt:lpstr>
      <vt:lpstr>Requirements</vt:lpstr>
      <vt:lpstr>AWS Shared Responsibility Model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533</cp:revision>
  <dcterms:created xsi:type="dcterms:W3CDTF">2015-07-01T16:04:28Z</dcterms:created>
  <dcterms:modified xsi:type="dcterms:W3CDTF">2019-10-19T15:40:30Z</dcterms:modified>
</cp:coreProperties>
</file>