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  <a:p>
            <a:r>
              <a:t>**Spanish Nouns**</a:t>
            </a:r>
          </a:p>
          <a:p/>
          <a:p>
            <a:r>
              <a:t>**Nouns** are words that name people, places, things, or ideas. In Spanish, nouns have two genders: masculine and feminine. The gender of a noun can be determined by its ending.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  <a:p>
            <a:r>
              <a:t>**Nouns that end in -o** are typically masculine.</a:t>
            </a:r>
          </a:p>
          <a:p/>
          <a:p>
            <a:r>
              <a:t>*Examples:*</a:t>
            </a:r>
          </a:p>
          <a:p/>
          <a:p>
            <a:r>
              <a:t>    * El libro (the book)</a:t>
            </a:r>
          </a:p>
          <a:p>
            <a:r>
              <a:t>    * El perro (the dog)</a:t>
            </a:r>
          </a:p>
          <a:p>
            <a:r>
              <a:t>    * El gato (the cat)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  <a:p>
            <a:r>
              <a:t>**Nouns that end in -a** are typically feminine.</a:t>
            </a:r>
          </a:p>
          <a:p/>
          <a:p>
            <a:r>
              <a:t>*Examples:*</a:t>
            </a:r>
          </a:p>
          <a:p/>
          <a:p>
            <a:r>
              <a:t>    * La casa (the house)</a:t>
            </a:r>
          </a:p>
          <a:p>
            <a:r>
              <a:t>    * La escuela (the school)</a:t>
            </a:r>
          </a:p>
          <a:p>
            <a:r>
              <a:t>    * La ventana (the window)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