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56" r:id="rId3"/>
    <p:sldId id="257" r:id="rId4"/>
    <p:sldId id="258" r:id="rId5"/>
    <p:sldId id="287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83" r:id="rId20"/>
    <p:sldId id="284" r:id="rId21"/>
    <p:sldId id="285" r:id="rId22"/>
    <p:sldId id="286" r:id="rId23"/>
    <p:sldId id="280" r:id="rId24"/>
    <p:sldId id="289" r:id="rId25"/>
    <p:sldId id="282" r:id="rId26"/>
    <p:sldId id="288" r:id="rId27"/>
    <p:sldId id="29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557E-A0D5-7B4C-89D9-3E9417A6B8CF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0A2F-C3EE-6746-B23C-D2BC1C860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3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557E-A0D5-7B4C-89D9-3E9417A6B8CF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0A2F-C3EE-6746-B23C-D2BC1C860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3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557E-A0D5-7B4C-89D9-3E9417A6B8CF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0A2F-C3EE-6746-B23C-D2BC1C860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5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557E-A0D5-7B4C-89D9-3E9417A6B8CF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0A2F-C3EE-6746-B23C-D2BC1C860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0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557E-A0D5-7B4C-89D9-3E9417A6B8CF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0A2F-C3EE-6746-B23C-D2BC1C860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7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557E-A0D5-7B4C-89D9-3E9417A6B8CF}" type="datetimeFigureOut">
              <a:rPr lang="en-US" smtClean="0"/>
              <a:t>7/8/15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0A2F-C3EE-6746-B23C-D2BC1C860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0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557E-A0D5-7B4C-89D9-3E9417A6B8CF}" type="datetimeFigureOut">
              <a:rPr lang="en-US" smtClean="0"/>
              <a:t>7/8/15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0A2F-C3EE-6746-B23C-D2BC1C860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3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557E-A0D5-7B4C-89D9-3E9417A6B8CF}" type="datetimeFigureOut">
              <a:rPr lang="en-US" smtClean="0"/>
              <a:t>7/8/15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0A2F-C3EE-6746-B23C-D2BC1C860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6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557E-A0D5-7B4C-89D9-3E9417A6B8CF}" type="datetimeFigureOut">
              <a:rPr lang="en-US" smtClean="0"/>
              <a:t>7/8/15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0A2F-C3EE-6746-B23C-D2BC1C860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1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557E-A0D5-7B4C-89D9-3E9417A6B8CF}" type="datetimeFigureOut">
              <a:rPr lang="en-US" smtClean="0"/>
              <a:t>7/8/15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0A2F-C3EE-6746-B23C-D2BC1C860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2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557E-A0D5-7B4C-89D9-3E9417A6B8CF}" type="datetimeFigureOut">
              <a:rPr lang="en-US" smtClean="0"/>
              <a:t>7/8/15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0A2F-C3EE-6746-B23C-D2BC1C860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1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3557E-A0D5-7B4C-89D9-3E9417A6B8CF}" type="datetimeFigureOut">
              <a:rPr lang="en-US" smtClean="0"/>
              <a:t>7/8/15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50A2F-C3EE-6746-B23C-D2BC1C860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4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jpe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eg"/><Relationship Id="rId3" Type="http://schemas.openxmlformats.org/officeDocument/2006/relationships/image" Target="../media/image25.jpeg"/><Relationship Id="rId4" Type="http://schemas.openxmlformats.org/officeDocument/2006/relationships/image" Target="../media/image26.jpe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jpe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eg"/><Relationship Id="rId3" Type="http://schemas.openxmlformats.org/officeDocument/2006/relationships/image" Target="../media/image25.jpeg"/><Relationship Id="rId4" Type="http://schemas.openxmlformats.org/officeDocument/2006/relationships/image" Target="../media/image26.jpe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jpe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eg"/><Relationship Id="rId3" Type="http://schemas.openxmlformats.org/officeDocument/2006/relationships/image" Target="../media/image25.jpeg"/><Relationship Id="rId4" Type="http://schemas.openxmlformats.org/officeDocument/2006/relationships/image" Target="../media/image26.jpe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#25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45094" y="183716"/>
            <a:ext cx="2625228" cy="62794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1529" y="2302933"/>
            <a:ext cx="6604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2BBDDD"/>
                </a:solidFill>
                <a:latin typeface="Cambridge Round"/>
                <a:cs typeface="Cambridge Round"/>
              </a:rPr>
              <a:t>LOGO GAME</a:t>
            </a:r>
          </a:p>
          <a:p>
            <a:endParaRPr lang="en-US" sz="3200" dirty="0">
              <a:latin typeface="Cambridge Round"/>
              <a:cs typeface="Cambridge Round"/>
            </a:endParaRPr>
          </a:p>
          <a:p>
            <a:r>
              <a:rPr lang="en-US" sz="3200" dirty="0" smtClean="0">
                <a:latin typeface="Cambridge Round"/>
                <a:cs typeface="Cambridge Round"/>
              </a:rPr>
              <a:t>See how many of the following logos you can name. </a:t>
            </a:r>
          </a:p>
          <a:p>
            <a:endParaRPr lang="en-US" sz="3200" dirty="0" smtClean="0">
              <a:latin typeface="Cambridge Round"/>
              <a:cs typeface="Cambridge Round"/>
            </a:endParaRPr>
          </a:p>
          <a:p>
            <a:r>
              <a:rPr lang="en-US" sz="3200" dirty="0" smtClean="0">
                <a:latin typeface="Cambridge Round"/>
                <a:cs typeface="Cambridge Round"/>
              </a:rPr>
              <a:t>What business do they represent? </a:t>
            </a:r>
            <a:endParaRPr lang="en-US" sz="3200" dirty="0">
              <a:latin typeface="Cambridge Round"/>
              <a:cs typeface="Cambridge Round"/>
            </a:endParaRPr>
          </a:p>
        </p:txBody>
      </p:sp>
      <p:pic>
        <p:nvPicPr>
          <p:cNvPr id="4" name="Picture 3" descr="RSG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529" y="649004"/>
            <a:ext cx="5258326" cy="99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5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oyo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9027" y="2326858"/>
            <a:ext cx="2749771" cy="179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8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ump-Logo2-300x12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1520" y="2693151"/>
            <a:ext cx="3810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02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oolworth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2068" y="1927426"/>
            <a:ext cx="3409701" cy="283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75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cDonal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7414" y="1871902"/>
            <a:ext cx="3862569" cy="287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78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ellogg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3136" y="2190480"/>
            <a:ext cx="4602253" cy="196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8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oo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893" y="2361747"/>
            <a:ext cx="4751564" cy="198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07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rg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3429" y="1658665"/>
            <a:ext cx="2748635" cy="307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83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ce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7927" y="2313732"/>
            <a:ext cx="2319558" cy="229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16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YouTub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7595" y="2035221"/>
            <a:ext cx="5646162" cy="24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35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ustralian-made-logo1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9998" y="1286364"/>
            <a:ext cx="4118827" cy="362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1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4385" y="2022992"/>
            <a:ext cx="5579100" cy="23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72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p-logo-2015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1863" y="390722"/>
            <a:ext cx="5962593" cy="596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88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77804.1.high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003" y="2662724"/>
            <a:ext cx="8215964" cy="122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79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-Shot-2014-06-26-at-12.33.05-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6986" y="1282266"/>
            <a:ext cx="3496450" cy="439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37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5424" y="2342930"/>
            <a:ext cx="71780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2BBDDD"/>
                </a:solidFill>
                <a:latin typeface="Cambridge Round"/>
                <a:cs typeface="Cambridge Round"/>
              </a:rPr>
              <a:t>GREAT JOB!</a:t>
            </a:r>
          </a:p>
          <a:p>
            <a:pPr algn="ctr"/>
            <a:endParaRPr lang="en-US" sz="3200" dirty="0">
              <a:latin typeface="Cambridge Round"/>
              <a:cs typeface="Cambridge Round"/>
            </a:endParaRPr>
          </a:p>
          <a:p>
            <a:pPr algn="ctr"/>
            <a:r>
              <a:rPr lang="en-US" sz="3200" dirty="0" smtClean="0">
                <a:latin typeface="Cambridge Round"/>
                <a:cs typeface="Cambridge Round"/>
              </a:rPr>
              <a:t>Here are the answers.</a:t>
            </a:r>
          </a:p>
          <a:p>
            <a:pPr algn="ctr"/>
            <a:endParaRPr lang="en-US" sz="3200" dirty="0">
              <a:latin typeface="Cambridge Round"/>
              <a:cs typeface="Cambridge Round"/>
            </a:endParaRPr>
          </a:p>
          <a:p>
            <a:pPr algn="ctr"/>
            <a:r>
              <a:rPr lang="en-US" sz="3200" dirty="0" smtClean="0">
                <a:latin typeface="Cambridge Round"/>
                <a:cs typeface="Cambridge Round"/>
              </a:rPr>
              <a:t> How many logos did you correctly name? </a:t>
            </a:r>
          </a:p>
        </p:txBody>
      </p:sp>
      <p:pic>
        <p:nvPicPr>
          <p:cNvPr id="4" name="Picture 3" descr="RS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5692" y="893206"/>
            <a:ext cx="5258326" cy="99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79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ustralian-made-logo1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982" y="5228989"/>
            <a:ext cx="985772" cy="868529"/>
          </a:xfrm>
          <a:prstGeom prst="rect">
            <a:avLst/>
          </a:prstGeom>
        </p:spPr>
      </p:pic>
      <p:pic>
        <p:nvPicPr>
          <p:cNvPr id="4" name="Picture 3" descr="hp-logo-2015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6560" y="5302990"/>
            <a:ext cx="936295" cy="936295"/>
          </a:xfrm>
          <a:prstGeom prst="rect">
            <a:avLst/>
          </a:prstGeom>
        </p:spPr>
      </p:pic>
      <p:pic>
        <p:nvPicPr>
          <p:cNvPr id="5" name="Picture 4" descr="1277804.1.high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4241" y="5548204"/>
            <a:ext cx="3299279" cy="492959"/>
          </a:xfrm>
          <a:prstGeom prst="rect">
            <a:avLst/>
          </a:prstGeom>
        </p:spPr>
      </p:pic>
      <p:pic>
        <p:nvPicPr>
          <p:cNvPr id="6" name="Picture 5" descr="Screen-Shot-2014-06-26-at-12.33.05-p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0553" y="4983552"/>
            <a:ext cx="1066898" cy="1340024"/>
          </a:xfrm>
          <a:prstGeom prst="rect">
            <a:avLst/>
          </a:prstGeom>
        </p:spPr>
      </p:pic>
      <p:pic>
        <p:nvPicPr>
          <p:cNvPr id="7" name="Picture 6" descr="CK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70" y="7445"/>
            <a:ext cx="1933822" cy="812349"/>
          </a:xfrm>
          <a:prstGeom prst="rect">
            <a:avLst/>
          </a:prstGeom>
        </p:spPr>
      </p:pic>
      <p:pic>
        <p:nvPicPr>
          <p:cNvPr id="8" name="Picture 7" descr="Android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3195" y="7445"/>
            <a:ext cx="692640" cy="936449"/>
          </a:xfrm>
          <a:prstGeom prst="rect">
            <a:avLst/>
          </a:prstGeom>
        </p:spPr>
      </p:pic>
      <p:pic>
        <p:nvPicPr>
          <p:cNvPr id="9" name="Picture 8" descr="Appl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6639" y="0"/>
            <a:ext cx="575204" cy="812349"/>
          </a:xfrm>
          <a:prstGeom prst="rect">
            <a:avLst/>
          </a:prstGeom>
        </p:spPr>
      </p:pic>
      <p:pic>
        <p:nvPicPr>
          <p:cNvPr id="10" name="Picture 9" descr="Logo_Wallabies.svg.png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6434" y="27564"/>
            <a:ext cx="1014065" cy="828255"/>
          </a:xfrm>
          <a:prstGeom prst="rect">
            <a:avLst/>
          </a:prstGeom>
        </p:spPr>
      </p:pic>
      <p:pic>
        <p:nvPicPr>
          <p:cNvPr id="11" name="Picture 10" descr="Boost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3420" y="30015"/>
            <a:ext cx="1432496" cy="789779"/>
          </a:xfrm>
          <a:prstGeom prst="rect">
            <a:avLst/>
          </a:prstGeom>
        </p:spPr>
      </p:pic>
      <p:pic>
        <p:nvPicPr>
          <p:cNvPr id="12" name="Picture 11" descr="Bridge Climb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5570" y="27564"/>
            <a:ext cx="1974799" cy="910885"/>
          </a:xfrm>
          <a:prstGeom prst="rect">
            <a:avLst/>
          </a:prstGeom>
        </p:spPr>
      </p:pic>
      <p:pic>
        <p:nvPicPr>
          <p:cNvPr id="13" name="Picture 12" descr="Penguin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982" y="1803867"/>
            <a:ext cx="699237" cy="900618"/>
          </a:xfrm>
          <a:prstGeom prst="rect">
            <a:avLst/>
          </a:prstGeom>
        </p:spPr>
      </p:pic>
      <p:pic>
        <p:nvPicPr>
          <p:cNvPr id="14" name="Picture 13" descr="Virgin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0776" y="1803867"/>
            <a:ext cx="1352678" cy="955329"/>
          </a:xfrm>
          <a:prstGeom prst="rect">
            <a:avLst/>
          </a:prstGeom>
        </p:spPr>
      </p:pic>
      <p:pic>
        <p:nvPicPr>
          <p:cNvPr id="15" name="Picture 14" descr="Toyota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5912" y="1862972"/>
            <a:ext cx="1145891" cy="748338"/>
          </a:xfrm>
          <a:prstGeom prst="rect">
            <a:avLst/>
          </a:prstGeom>
        </p:spPr>
      </p:pic>
      <p:pic>
        <p:nvPicPr>
          <p:cNvPr id="16" name="Picture 15" descr="Pump-Logo2-300x129.jpg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1489" y="1972447"/>
            <a:ext cx="1572322" cy="676099"/>
          </a:xfrm>
          <a:prstGeom prst="rect">
            <a:avLst/>
          </a:prstGeom>
        </p:spPr>
      </p:pic>
      <p:pic>
        <p:nvPicPr>
          <p:cNvPr id="17" name="Picture 16" descr="Woolworths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8691" y="1829005"/>
            <a:ext cx="1015034" cy="844679"/>
          </a:xfrm>
          <a:prstGeom prst="rect">
            <a:avLst/>
          </a:prstGeom>
        </p:spPr>
      </p:pic>
      <p:pic>
        <p:nvPicPr>
          <p:cNvPr id="18" name="Picture 17" descr="McDonalds.png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3732" y="1803867"/>
            <a:ext cx="1167809" cy="869817"/>
          </a:xfrm>
          <a:prstGeom prst="rect">
            <a:avLst/>
          </a:prstGeom>
        </p:spPr>
      </p:pic>
      <p:pic>
        <p:nvPicPr>
          <p:cNvPr id="19" name="Picture 18" descr="Kelloggs.png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09" y="3708177"/>
            <a:ext cx="1766537" cy="754993"/>
          </a:xfrm>
          <a:prstGeom prst="rect">
            <a:avLst/>
          </a:prstGeom>
        </p:spPr>
      </p:pic>
      <p:pic>
        <p:nvPicPr>
          <p:cNvPr id="20" name="Picture 19" descr="Google.pn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4303" y="3772646"/>
            <a:ext cx="1622893" cy="678664"/>
          </a:xfrm>
          <a:prstGeom prst="rect">
            <a:avLst/>
          </a:prstGeom>
        </p:spPr>
      </p:pic>
      <p:pic>
        <p:nvPicPr>
          <p:cNvPr id="21" name="Picture 20" descr="Target.png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0756" y="3400676"/>
            <a:ext cx="1103838" cy="1234213"/>
          </a:xfrm>
          <a:prstGeom prst="rect">
            <a:avLst/>
          </a:prstGeom>
        </p:spPr>
      </p:pic>
      <p:pic>
        <p:nvPicPr>
          <p:cNvPr id="22" name="Picture 21" descr="Facebook.png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8811" y="3609560"/>
            <a:ext cx="861898" cy="853610"/>
          </a:xfrm>
          <a:prstGeom prst="rect">
            <a:avLst/>
          </a:prstGeom>
        </p:spPr>
      </p:pic>
      <p:pic>
        <p:nvPicPr>
          <p:cNvPr id="23" name="Picture 22" descr="YouTube.png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6840" y="3609560"/>
            <a:ext cx="1854701" cy="8027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121" y="9384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Club </a:t>
            </a:r>
            <a:r>
              <a:rPr lang="en-US" dirty="0" err="1" smtClean="0">
                <a:latin typeface="Cambridge Round"/>
                <a:cs typeface="Cambridge Round"/>
              </a:rPr>
              <a:t>Kidpreneur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65704" y="94389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Android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3447" y="93844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Apple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6434" y="93844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Wallabies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42475" y="934563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Boost Juice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20403" y="94635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Sydney Bridge Climb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7052" y="280996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Penguin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40009" y="2809960"/>
            <a:ext cx="77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Virgin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07497" y="2809960"/>
            <a:ext cx="84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Toyota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65067" y="280996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Pump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00515" y="280996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Woolworths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79231" y="282564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McDonalds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8089" y="45663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Kellogg’s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63222" y="456634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Google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62144" y="456634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Target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25026" y="456634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Facebook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40553" y="456634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YouTube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26612" y="628003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Australian Made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91246" y="628003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dge Round"/>
                <a:cs typeface="Cambridge Round"/>
              </a:rPr>
              <a:t>Hewlett </a:t>
            </a:r>
            <a:r>
              <a:rPr lang="en-US" dirty="0" smtClean="0">
                <a:latin typeface="Cambridge Round"/>
                <a:cs typeface="Cambridge Round"/>
              </a:rPr>
              <a:t>Packard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36249" y="628003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Clever Patch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27104" y="628003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Halogen Foundation</a:t>
            </a:r>
            <a:endParaRPr lang="en-US" dirty="0">
              <a:latin typeface="Cambridge Round"/>
              <a:cs typeface="Cambridge Round"/>
            </a:endParaRPr>
          </a:p>
        </p:txBody>
      </p:sp>
    </p:spTree>
    <p:extLst>
      <p:ext uri="{BB962C8B-B14F-4D97-AF65-F5344CB8AC3E}">
        <p14:creationId xmlns:p14="http://schemas.microsoft.com/office/powerpoint/2010/main" val="3521288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89315"/>
            <a:ext cx="9144000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2BBDDD"/>
                </a:solidFill>
                <a:latin typeface="Cambridge Round"/>
                <a:cs typeface="Cambridge Round"/>
              </a:rPr>
              <a:t>Teachers can use the following slide to show students a range of well known logos. </a:t>
            </a:r>
            <a:r>
              <a:rPr lang="en-US" sz="2000" b="1" dirty="0" smtClean="0">
                <a:solidFill>
                  <a:srgbClr val="2BBDDD"/>
                </a:solidFill>
                <a:latin typeface="Cambridge Round"/>
                <a:cs typeface="Cambridge Round"/>
              </a:rPr>
              <a:t/>
            </a:r>
            <a:br>
              <a:rPr lang="en-US" sz="2000" b="1" dirty="0" smtClean="0">
                <a:solidFill>
                  <a:srgbClr val="2BBDDD"/>
                </a:solidFill>
                <a:latin typeface="Cambridge Round"/>
                <a:cs typeface="Cambridge Round"/>
              </a:rPr>
            </a:br>
            <a:endParaRPr lang="en-US" sz="2000" dirty="0" smtClean="0">
              <a:latin typeface="Cambridge Round"/>
              <a:cs typeface="Cambridge Round"/>
            </a:endParaRPr>
          </a:p>
          <a:p>
            <a:r>
              <a:rPr lang="en-US" sz="3200" dirty="0" smtClean="0">
                <a:latin typeface="Cambridge Round"/>
                <a:cs typeface="Cambridge Round"/>
              </a:rPr>
              <a:t>Step 1: 	Show the slide for 60 seconds and ask 					students to remember as many as possible. </a:t>
            </a:r>
            <a:br>
              <a:rPr lang="en-US" sz="3200" dirty="0" smtClean="0">
                <a:latin typeface="Cambridge Round"/>
                <a:cs typeface="Cambridge Round"/>
              </a:rPr>
            </a:br>
            <a:endParaRPr lang="en-US" sz="3200" dirty="0" smtClean="0">
              <a:latin typeface="Cambridge Round"/>
              <a:cs typeface="Cambridge Round"/>
            </a:endParaRPr>
          </a:p>
          <a:p>
            <a:r>
              <a:rPr lang="en-US" sz="3200" dirty="0" smtClean="0">
                <a:latin typeface="Cambridge Round"/>
                <a:cs typeface="Cambridge Round"/>
              </a:rPr>
              <a:t>Step 2: 	When 60 seconds is up, students must write 			down as many logos as they remember. </a:t>
            </a:r>
          </a:p>
          <a:p>
            <a:endParaRPr lang="en-US" sz="3200" dirty="0">
              <a:latin typeface="Cambridge Round"/>
              <a:cs typeface="Cambridge Round"/>
            </a:endParaRPr>
          </a:p>
          <a:p>
            <a:r>
              <a:rPr lang="en-US" sz="3200" dirty="0" smtClean="0">
                <a:latin typeface="Cambridge Round"/>
                <a:cs typeface="Cambridge Round"/>
              </a:rPr>
              <a:t>Step 3: 	Count up who correctly remembered the 				most. </a:t>
            </a:r>
          </a:p>
        </p:txBody>
      </p:sp>
    </p:spTree>
    <p:extLst>
      <p:ext uri="{BB962C8B-B14F-4D97-AF65-F5344CB8AC3E}">
        <p14:creationId xmlns:p14="http://schemas.microsoft.com/office/powerpoint/2010/main" val="2785418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ustralian-made-logo1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982" y="5228989"/>
            <a:ext cx="985772" cy="868529"/>
          </a:xfrm>
          <a:prstGeom prst="rect">
            <a:avLst/>
          </a:prstGeom>
        </p:spPr>
      </p:pic>
      <p:pic>
        <p:nvPicPr>
          <p:cNvPr id="4" name="Picture 3" descr="hp-logo-2015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6560" y="5302990"/>
            <a:ext cx="936295" cy="936295"/>
          </a:xfrm>
          <a:prstGeom prst="rect">
            <a:avLst/>
          </a:prstGeom>
        </p:spPr>
      </p:pic>
      <p:pic>
        <p:nvPicPr>
          <p:cNvPr id="5" name="Picture 4" descr="1277804.1.high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4241" y="5548204"/>
            <a:ext cx="3299279" cy="492959"/>
          </a:xfrm>
          <a:prstGeom prst="rect">
            <a:avLst/>
          </a:prstGeom>
        </p:spPr>
      </p:pic>
      <p:pic>
        <p:nvPicPr>
          <p:cNvPr id="6" name="Picture 5" descr="Screen-Shot-2014-06-26-at-12.33.05-p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0553" y="4983552"/>
            <a:ext cx="1066898" cy="1340024"/>
          </a:xfrm>
          <a:prstGeom prst="rect">
            <a:avLst/>
          </a:prstGeom>
        </p:spPr>
      </p:pic>
      <p:pic>
        <p:nvPicPr>
          <p:cNvPr id="7" name="Picture 6" descr="CK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70" y="7445"/>
            <a:ext cx="1933822" cy="812349"/>
          </a:xfrm>
          <a:prstGeom prst="rect">
            <a:avLst/>
          </a:prstGeom>
        </p:spPr>
      </p:pic>
      <p:pic>
        <p:nvPicPr>
          <p:cNvPr id="8" name="Picture 7" descr="Android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3195" y="7445"/>
            <a:ext cx="692640" cy="936449"/>
          </a:xfrm>
          <a:prstGeom prst="rect">
            <a:avLst/>
          </a:prstGeom>
        </p:spPr>
      </p:pic>
      <p:pic>
        <p:nvPicPr>
          <p:cNvPr id="9" name="Picture 8" descr="Appl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6639" y="0"/>
            <a:ext cx="575204" cy="812349"/>
          </a:xfrm>
          <a:prstGeom prst="rect">
            <a:avLst/>
          </a:prstGeom>
        </p:spPr>
      </p:pic>
      <p:pic>
        <p:nvPicPr>
          <p:cNvPr id="10" name="Picture 9" descr="Logo_Wallabies.svg.png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6434" y="27564"/>
            <a:ext cx="1014065" cy="828255"/>
          </a:xfrm>
          <a:prstGeom prst="rect">
            <a:avLst/>
          </a:prstGeom>
        </p:spPr>
      </p:pic>
      <p:pic>
        <p:nvPicPr>
          <p:cNvPr id="11" name="Picture 10" descr="Boost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3420" y="30015"/>
            <a:ext cx="1432496" cy="789779"/>
          </a:xfrm>
          <a:prstGeom prst="rect">
            <a:avLst/>
          </a:prstGeom>
        </p:spPr>
      </p:pic>
      <p:pic>
        <p:nvPicPr>
          <p:cNvPr id="12" name="Picture 11" descr="Bridge Climb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5570" y="27564"/>
            <a:ext cx="1974799" cy="910885"/>
          </a:xfrm>
          <a:prstGeom prst="rect">
            <a:avLst/>
          </a:prstGeom>
        </p:spPr>
      </p:pic>
      <p:pic>
        <p:nvPicPr>
          <p:cNvPr id="13" name="Picture 12" descr="Penguin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982" y="1803867"/>
            <a:ext cx="699237" cy="900618"/>
          </a:xfrm>
          <a:prstGeom prst="rect">
            <a:avLst/>
          </a:prstGeom>
        </p:spPr>
      </p:pic>
      <p:pic>
        <p:nvPicPr>
          <p:cNvPr id="14" name="Picture 13" descr="Virgin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0776" y="1803867"/>
            <a:ext cx="1352678" cy="955329"/>
          </a:xfrm>
          <a:prstGeom prst="rect">
            <a:avLst/>
          </a:prstGeom>
        </p:spPr>
      </p:pic>
      <p:pic>
        <p:nvPicPr>
          <p:cNvPr id="15" name="Picture 14" descr="Toyota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5912" y="1862972"/>
            <a:ext cx="1145891" cy="748338"/>
          </a:xfrm>
          <a:prstGeom prst="rect">
            <a:avLst/>
          </a:prstGeom>
        </p:spPr>
      </p:pic>
      <p:pic>
        <p:nvPicPr>
          <p:cNvPr id="16" name="Picture 15" descr="Pump-Logo2-300x129.jpg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1489" y="1972447"/>
            <a:ext cx="1572322" cy="676099"/>
          </a:xfrm>
          <a:prstGeom prst="rect">
            <a:avLst/>
          </a:prstGeom>
        </p:spPr>
      </p:pic>
      <p:pic>
        <p:nvPicPr>
          <p:cNvPr id="17" name="Picture 16" descr="Woolworths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8691" y="1829005"/>
            <a:ext cx="1015034" cy="844679"/>
          </a:xfrm>
          <a:prstGeom prst="rect">
            <a:avLst/>
          </a:prstGeom>
        </p:spPr>
      </p:pic>
      <p:pic>
        <p:nvPicPr>
          <p:cNvPr id="18" name="Picture 17" descr="McDonalds.png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3732" y="1803867"/>
            <a:ext cx="1167809" cy="869817"/>
          </a:xfrm>
          <a:prstGeom prst="rect">
            <a:avLst/>
          </a:prstGeom>
        </p:spPr>
      </p:pic>
      <p:pic>
        <p:nvPicPr>
          <p:cNvPr id="19" name="Picture 18" descr="Kelloggs.png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09" y="3708177"/>
            <a:ext cx="1766537" cy="754993"/>
          </a:xfrm>
          <a:prstGeom prst="rect">
            <a:avLst/>
          </a:prstGeom>
        </p:spPr>
      </p:pic>
      <p:pic>
        <p:nvPicPr>
          <p:cNvPr id="20" name="Picture 19" descr="Google.pn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4303" y="3772646"/>
            <a:ext cx="1622893" cy="678664"/>
          </a:xfrm>
          <a:prstGeom prst="rect">
            <a:avLst/>
          </a:prstGeom>
        </p:spPr>
      </p:pic>
      <p:pic>
        <p:nvPicPr>
          <p:cNvPr id="21" name="Picture 20" descr="Target.png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0756" y="3400676"/>
            <a:ext cx="1103838" cy="1234213"/>
          </a:xfrm>
          <a:prstGeom prst="rect">
            <a:avLst/>
          </a:prstGeom>
        </p:spPr>
      </p:pic>
      <p:pic>
        <p:nvPicPr>
          <p:cNvPr id="22" name="Picture 21" descr="Facebook.png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8811" y="3609560"/>
            <a:ext cx="861898" cy="853610"/>
          </a:xfrm>
          <a:prstGeom prst="rect">
            <a:avLst/>
          </a:prstGeom>
        </p:spPr>
      </p:pic>
      <p:pic>
        <p:nvPicPr>
          <p:cNvPr id="23" name="Picture 22" descr="YouTube.png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6840" y="3609560"/>
            <a:ext cx="1854701" cy="80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13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ustralian-made-logo1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982" y="5228989"/>
            <a:ext cx="985772" cy="868529"/>
          </a:xfrm>
          <a:prstGeom prst="rect">
            <a:avLst/>
          </a:prstGeom>
        </p:spPr>
      </p:pic>
      <p:pic>
        <p:nvPicPr>
          <p:cNvPr id="4" name="Picture 3" descr="hp-logo-2015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6560" y="5302990"/>
            <a:ext cx="936295" cy="936295"/>
          </a:xfrm>
          <a:prstGeom prst="rect">
            <a:avLst/>
          </a:prstGeom>
        </p:spPr>
      </p:pic>
      <p:pic>
        <p:nvPicPr>
          <p:cNvPr id="5" name="Picture 4" descr="1277804.1.high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4241" y="5548204"/>
            <a:ext cx="3299279" cy="492959"/>
          </a:xfrm>
          <a:prstGeom prst="rect">
            <a:avLst/>
          </a:prstGeom>
        </p:spPr>
      </p:pic>
      <p:pic>
        <p:nvPicPr>
          <p:cNvPr id="6" name="Picture 5" descr="Screen-Shot-2014-06-26-at-12.33.05-p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0553" y="4983552"/>
            <a:ext cx="1066898" cy="1340024"/>
          </a:xfrm>
          <a:prstGeom prst="rect">
            <a:avLst/>
          </a:prstGeom>
        </p:spPr>
      </p:pic>
      <p:pic>
        <p:nvPicPr>
          <p:cNvPr id="7" name="Picture 6" descr="CK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70" y="7445"/>
            <a:ext cx="1933822" cy="812349"/>
          </a:xfrm>
          <a:prstGeom prst="rect">
            <a:avLst/>
          </a:prstGeom>
        </p:spPr>
      </p:pic>
      <p:pic>
        <p:nvPicPr>
          <p:cNvPr id="8" name="Picture 7" descr="Android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3195" y="7445"/>
            <a:ext cx="692640" cy="936449"/>
          </a:xfrm>
          <a:prstGeom prst="rect">
            <a:avLst/>
          </a:prstGeom>
        </p:spPr>
      </p:pic>
      <p:pic>
        <p:nvPicPr>
          <p:cNvPr id="9" name="Picture 8" descr="Apple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6639" y="0"/>
            <a:ext cx="575204" cy="812349"/>
          </a:xfrm>
          <a:prstGeom prst="rect">
            <a:avLst/>
          </a:prstGeom>
        </p:spPr>
      </p:pic>
      <p:pic>
        <p:nvPicPr>
          <p:cNvPr id="10" name="Picture 9" descr="Logo_Wallabies.svg.png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6434" y="27564"/>
            <a:ext cx="1014065" cy="828255"/>
          </a:xfrm>
          <a:prstGeom prst="rect">
            <a:avLst/>
          </a:prstGeom>
        </p:spPr>
      </p:pic>
      <p:pic>
        <p:nvPicPr>
          <p:cNvPr id="11" name="Picture 10" descr="Boost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3420" y="30015"/>
            <a:ext cx="1432496" cy="789779"/>
          </a:xfrm>
          <a:prstGeom prst="rect">
            <a:avLst/>
          </a:prstGeom>
        </p:spPr>
      </p:pic>
      <p:pic>
        <p:nvPicPr>
          <p:cNvPr id="12" name="Picture 11" descr="Bridge Climb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5570" y="27564"/>
            <a:ext cx="1974799" cy="910885"/>
          </a:xfrm>
          <a:prstGeom prst="rect">
            <a:avLst/>
          </a:prstGeom>
        </p:spPr>
      </p:pic>
      <p:pic>
        <p:nvPicPr>
          <p:cNvPr id="13" name="Picture 12" descr="Penguin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982" y="1803867"/>
            <a:ext cx="699237" cy="900618"/>
          </a:xfrm>
          <a:prstGeom prst="rect">
            <a:avLst/>
          </a:prstGeom>
        </p:spPr>
      </p:pic>
      <p:pic>
        <p:nvPicPr>
          <p:cNvPr id="14" name="Picture 13" descr="Virgin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0776" y="1803867"/>
            <a:ext cx="1352678" cy="955329"/>
          </a:xfrm>
          <a:prstGeom prst="rect">
            <a:avLst/>
          </a:prstGeom>
        </p:spPr>
      </p:pic>
      <p:pic>
        <p:nvPicPr>
          <p:cNvPr id="15" name="Picture 14" descr="Toyota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5912" y="1862972"/>
            <a:ext cx="1145891" cy="748338"/>
          </a:xfrm>
          <a:prstGeom prst="rect">
            <a:avLst/>
          </a:prstGeom>
        </p:spPr>
      </p:pic>
      <p:pic>
        <p:nvPicPr>
          <p:cNvPr id="16" name="Picture 15" descr="Pump-Logo2-300x129.jpg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1489" y="1972447"/>
            <a:ext cx="1572322" cy="676099"/>
          </a:xfrm>
          <a:prstGeom prst="rect">
            <a:avLst/>
          </a:prstGeom>
        </p:spPr>
      </p:pic>
      <p:pic>
        <p:nvPicPr>
          <p:cNvPr id="17" name="Picture 16" descr="Woolworths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8691" y="1829005"/>
            <a:ext cx="1015034" cy="844679"/>
          </a:xfrm>
          <a:prstGeom prst="rect">
            <a:avLst/>
          </a:prstGeom>
        </p:spPr>
      </p:pic>
      <p:pic>
        <p:nvPicPr>
          <p:cNvPr id="18" name="Picture 17" descr="McDonalds.png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3732" y="1803867"/>
            <a:ext cx="1167809" cy="869817"/>
          </a:xfrm>
          <a:prstGeom prst="rect">
            <a:avLst/>
          </a:prstGeom>
        </p:spPr>
      </p:pic>
      <p:pic>
        <p:nvPicPr>
          <p:cNvPr id="19" name="Picture 18" descr="Kelloggs.png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09" y="3708177"/>
            <a:ext cx="1766537" cy="754993"/>
          </a:xfrm>
          <a:prstGeom prst="rect">
            <a:avLst/>
          </a:prstGeom>
        </p:spPr>
      </p:pic>
      <p:pic>
        <p:nvPicPr>
          <p:cNvPr id="20" name="Picture 19" descr="Google.pn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4303" y="3772646"/>
            <a:ext cx="1622893" cy="678664"/>
          </a:xfrm>
          <a:prstGeom prst="rect">
            <a:avLst/>
          </a:prstGeom>
        </p:spPr>
      </p:pic>
      <p:pic>
        <p:nvPicPr>
          <p:cNvPr id="21" name="Picture 20" descr="Target.png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0756" y="3400676"/>
            <a:ext cx="1103838" cy="1234213"/>
          </a:xfrm>
          <a:prstGeom prst="rect">
            <a:avLst/>
          </a:prstGeom>
        </p:spPr>
      </p:pic>
      <p:pic>
        <p:nvPicPr>
          <p:cNvPr id="22" name="Picture 21" descr="Facebook.png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8811" y="3609560"/>
            <a:ext cx="861898" cy="853610"/>
          </a:xfrm>
          <a:prstGeom prst="rect">
            <a:avLst/>
          </a:prstGeom>
        </p:spPr>
      </p:pic>
      <p:pic>
        <p:nvPicPr>
          <p:cNvPr id="23" name="Picture 22" descr="YouTube.png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6840" y="3609560"/>
            <a:ext cx="1854701" cy="8027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121" y="9384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Club </a:t>
            </a:r>
            <a:r>
              <a:rPr lang="en-US" dirty="0" err="1" smtClean="0">
                <a:latin typeface="Cambridge Round"/>
                <a:cs typeface="Cambridge Round"/>
              </a:rPr>
              <a:t>Kidpreneur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65704" y="94389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Android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3447" y="93844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Apple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16434" y="93844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Wallabies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42475" y="934563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Boost Juice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20403" y="94635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Sydney Bridge Climb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7052" y="280996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Penguin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40009" y="2809960"/>
            <a:ext cx="77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Virgin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07497" y="2809960"/>
            <a:ext cx="84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Toyota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65067" y="280996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Pump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00515" y="280996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Woolworths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79231" y="282564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McDonalds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8089" y="45663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Kellogg’s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63222" y="456634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Google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62144" y="456634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Target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25026" y="456634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Facebook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40553" y="456634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YouTube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26612" y="628003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Australian Made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91246" y="628003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dge Round"/>
                <a:cs typeface="Cambridge Round"/>
              </a:rPr>
              <a:t>Hewlett </a:t>
            </a:r>
            <a:r>
              <a:rPr lang="en-US" dirty="0" smtClean="0">
                <a:latin typeface="Cambridge Round"/>
                <a:cs typeface="Cambridge Round"/>
              </a:rPr>
              <a:t>Packard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36249" y="628003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Clever Patch</a:t>
            </a:r>
            <a:endParaRPr lang="en-US" dirty="0">
              <a:latin typeface="Cambridge Round"/>
              <a:cs typeface="Cambridge Round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27104" y="628003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dge Round"/>
                <a:cs typeface="Cambridge Round"/>
              </a:rPr>
              <a:t>Halogen Foundation</a:t>
            </a:r>
            <a:endParaRPr lang="en-US" dirty="0">
              <a:latin typeface="Cambridge Round"/>
              <a:cs typeface="Cambridge Round"/>
            </a:endParaRPr>
          </a:p>
        </p:txBody>
      </p:sp>
    </p:spTree>
    <p:extLst>
      <p:ext uri="{BB962C8B-B14F-4D97-AF65-F5344CB8AC3E}">
        <p14:creationId xmlns:p14="http://schemas.microsoft.com/office/powerpoint/2010/main" val="77922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dro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3054" y="1610376"/>
            <a:ext cx="2415579" cy="326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0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p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4297" y="1786118"/>
            <a:ext cx="2036249" cy="287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6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_Wallabies.svg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02154" y="1615031"/>
            <a:ext cx="3724322" cy="304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3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o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6388" y="2249317"/>
            <a:ext cx="4038174" cy="222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8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ridge Clim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5356" y="2229046"/>
            <a:ext cx="4670973" cy="21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17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engu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9207" y="1960068"/>
            <a:ext cx="2085047" cy="268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1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irg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7791" y="2139592"/>
            <a:ext cx="3416282" cy="241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5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110</Words>
  <Application>Microsoft Macintosh PowerPoint</Application>
  <PresentationFormat>On-screen Show (4:3)</PresentationFormat>
  <Paragraphs>57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 Scott</dc:creator>
  <cp:lastModifiedBy>Shelby</cp:lastModifiedBy>
  <cp:revision>20</cp:revision>
  <dcterms:created xsi:type="dcterms:W3CDTF">2013-08-08T04:45:22Z</dcterms:created>
  <dcterms:modified xsi:type="dcterms:W3CDTF">2015-07-08T03:46:17Z</dcterms:modified>
</cp:coreProperties>
</file>