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1" r:id="rId5"/>
    <p:sldId id="272" r:id="rId6"/>
    <p:sldId id="258" r:id="rId7"/>
    <p:sldId id="268" r:id="rId8"/>
    <p:sldId id="269" r:id="rId9"/>
    <p:sldId id="275" r:id="rId10"/>
    <p:sldId id="259" r:id="rId11"/>
    <p:sldId id="276" r:id="rId12"/>
    <p:sldId id="260" r:id="rId13"/>
    <p:sldId id="277" r:id="rId14"/>
    <p:sldId id="261" r:id="rId15"/>
    <p:sldId id="264" r:id="rId16"/>
    <p:sldId id="263" r:id="rId17"/>
    <p:sldId id="262" r:id="rId18"/>
    <p:sldId id="265" r:id="rId19"/>
    <p:sldId id="266" r:id="rId20"/>
    <p:sldId id="270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9A5"/>
    <a:srgbClr val="53BDD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28" y="-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DCC-02AC-4349-9D42-9640D8D286D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BD6-5176-4A78-BE7B-7B0898868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DCC-02AC-4349-9D42-9640D8D286D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BD6-5176-4A78-BE7B-7B0898868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DCC-02AC-4349-9D42-9640D8D286D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BD6-5176-4A78-BE7B-7B0898868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579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DCC-02AC-4349-9D42-9640D8D286D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BD6-5176-4A78-BE7B-7B0898868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DCC-02AC-4349-9D42-9640D8D286D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BD6-5176-4A78-BE7B-7B0898868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DCC-02AC-4349-9D42-9640D8D286D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BD6-5176-4A78-BE7B-7B0898868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DCC-02AC-4349-9D42-9640D8D286D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BD6-5176-4A78-BE7B-7B0898868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DCC-02AC-4349-9D42-9640D8D286D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BD6-5176-4A78-BE7B-7B0898868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DCC-02AC-4349-9D42-9640D8D286D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BD6-5176-4A78-BE7B-7B0898868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DCC-02AC-4349-9D42-9640D8D286D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BD6-5176-4A78-BE7B-7B0898868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DCC-02AC-4349-9D42-9640D8D286D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BD6-5176-4A78-BE7B-7B0898868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13DCC-02AC-4349-9D42-9640D8D286D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CBD6-5176-4A78-BE7B-7B0898868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CloudProtect</a:t>
            </a:r>
            <a:r>
              <a:rPr lang="en-US" dirty="0" smtClean="0"/>
              <a:t> : A Middleware for Managing Privacy in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Dissertation Author</a:t>
            </a:r>
          </a:p>
          <a:p>
            <a:r>
              <a:rPr lang="en-US" dirty="0" err="1" smtClean="0"/>
              <a:t>Mamadou</a:t>
            </a:r>
            <a:r>
              <a:rPr lang="en-US" dirty="0" smtClean="0"/>
              <a:t> </a:t>
            </a:r>
            <a:r>
              <a:rPr lang="en-US" dirty="0" err="1" smtClean="0"/>
              <a:t>Hassimiou</a:t>
            </a:r>
            <a:r>
              <a:rPr lang="en-US" dirty="0" smtClean="0"/>
              <a:t> </a:t>
            </a:r>
            <a:r>
              <a:rPr lang="en-US" dirty="0" err="1" smtClean="0"/>
              <a:t>Diallo</a:t>
            </a:r>
            <a:r>
              <a:rPr lang="en-US" dirty="0" smtClean="0"/>
              <a:t>, </a:t>
            </a:r>
          </a:p>
          <a:p>
            <a:r>
              <a:rPr lang="en-US" dirty="0" smtClean="0"/>
              <a:t>UC Irvine</a:t>
            </a:r>
          </a:p>
          <a:p>
            <a:r>
              <a:rPr lang="en-US" b="1" dirty="0" smtClean="0"/>
              <a:t>Presented By</a:t>
            </a:r>
          </a:p>
          <a:p>
            <a:r>
              <a:rPr lang="en-US" dirty="0" smtClean="0"/>
              <a:t>Joy </a:t>
            </a:r>
            <a:r>
              <a:rPr lang="en-US" dirty="0" err="1" smtClean="0"/>
              <a:t>Rahman</a:t>
            </a:r>
            <a:r>
              <a:rPr lang="en-US" dirty="0" smtClean="0"/>
              <a:t> &amp; </a:t>
            </a:r>
            <a:r>
              <a:rPr lang="en-US" dirty="0" err="1" smtClean="0"/>
              <a:t>Prosunjit</a:t>
            </a:r>
            <a:r>
              <a:rPr lang="en-US" dirty="0" smtClean="0"/>
              <a:t> </a:t>
            </a:r>
            <a:r>
              <a:rPr lang="en-US" dirty="0" err="1" smtClean="0"/>
              <a:t>Biswas</a:t>
            </a:r>
            <a:endParaRPr lang="en-US" dirty="0" smtClean="0"/>
          </a:p>
          <a:p>
            <a:r>
              <a:rPr lang="en-US" dirty="0" smtClean="0"/>
              <a:t>UTSA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flipH="1">
            <a:off x="203200" y="6096000"/>
            <a:ext cx="558800" cy="304800"/>
          </a:xfrm>
          <a:prstGeom prst="rect">
            <a:avLst/>
          </a:prstGeom>
          <a:solidFill>
            <a:srgbClr val="357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H="1">
            <a:off x="914400" y="6096000"/>
            <a:ext cx="558800" cy="304800"/>
          </a:xfrm>
          <a:prstGeom prst="rect">
            <a:avLst/>
          </a:prstGeom>
          <a:solidFill>
            <a:srgbClr val="53B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H="1">
            <a:off x="1600200" y="6096000"/>
            <a:ext cx="558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Data &amp; Function  in </a:t>
            </a:r>
            <a:r>
              <a:rPr lang="en-US" dirty="0" err="1" smtClean="0"/>
              <a:t>CloudProtect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76400"/>
            <a:ext cx="3962400" cy="4876800"/>
          </a:xfrm>
        </p:spPr>
        <p:txBody>
          <a:bodyPr>
            <a:normAutofit/>
          </a:bodyPr>
          <a:lstStyle/>
          <a:p>
            <a:r>
              <a:rPr lang="en-US" sz="1700" dirty="0" smtClean="0"/>
              <a:t> Data Model </a:t>
            </a:r>
          </a:p>
          <a:p>
            <a:pPr lvl="1"/>
            <a:r>
              <a:rPr lang="en-US" sz="1700" dirty="0" smtClean="0"/>
              <a:t>Data Category</a:t>
            </a:r>
          </a:p>
          <a:p>
            <a:pPr lvl="1"/>
            <a:r>
              <a:rPr lang="en-US" sz="1700" dirty="0" smtClean="0"/>
              <a:t>Data Hierarchy</a:t>
            </a:r>
          </a:p>
          <a:p>
            <a:pPr lvl="1"/>
            <a:endParaRPr lang="en-US" sz="1700" dirty="0" smtClean="0"/>
          </a:p>
          <a:p>
            <a:r>
              <a:rPr lang="en-US" sz="1700" dirty="0" smtClean="0"/>
              <a:t>Function Model</a:t>
            </a:r>
          </a:p>
          <a:p>
            <a:pPr lvl="1"/>
            <a:r>
              <a:rPr lang="en-US" sz="1700" dirty="0" smtClean="0"/>
              <a:t>CRUD (create, read, write, delete), </a:t>
            </a:r>
          </a:p>
          <a:p>
            <a:pPr lvl="1"/>
            <a:r>
              <a:rPr lang="en-US" sz="1700" dirty="0" smtClean="0"/>
              <a:t>Searching</a:t>
            </a:r>
          </a:p>
          <a:p>
            <a:pPr lvl="1"/>
            <a:r>
              <a:rPr lang="en-US" sz="1700" dirty="0" smtClean="0"/>
              <a:t>Sharing / collaboration</a:t>
            </a:r>
          </a:p>
          <a:p>
            <a:pPr lvl="1"/>
            <a:endParaRPr lang="en-US" sz="1700" dirty="0" smtClean="0"/>
          </a:p>
          <a:p>
            <a:r>
              <a:rPr lang="en-US" sz="1700" dirty="0" smtClean="0"/>
              <a:t>Data Confidentiality Policy</a:t>
            </a:r>
          </a:p>
          <a:p>
            <a:pPr lvl="1"/>
            <a:r>
              <a:rPr lang="en-US" sz="1700" dirty="0" smtClean="0"/>
              <a:t>Policy Rules</a:t>
            </a:r>
          </a:p>
          <a:p>
            <a:pPr lvl="1"/>
            <a:r>
              <a:rPr lang="en-US" sz="1700" dirty="0" smtClean="0"/>
              <a:t>Rule Exception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15240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The modeled data as a set of n multidimensional object {o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,o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… o</a:t>
            </a:r>
            <a:r>
              <a:rPr lang="en-US" sz="1800" baseline="-25000" dirty="0" smtClean="0"/>
              <a:t>n</a:t>
            </a:r>
            <a:r>
              <a:rPr lang="en-US" sz="1800" dirty="0" smtClean="0"/>
              <a:t>}, where each object </a:t>
            </a:r>
            <a:r>
              <a:rPr lang="en-US" sz="1800" dirty="0" err="1" smtClean="0"/>
              <a:t>o</a:t>
            </a:r>
            <a:r>
              <a:rPr lang="en-US" sz="1800" baseline="-25000" dirty="0" err="1" smtClean="0"/>
              <a:t>i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 is a </a:t>
            </a:r>
            <a:r>
              <a:rPr lang="en-US" sz="1800" dirty="0" err="1" smtClean="0"/>
              <a:t>tuple</a:t>
            </a:r>
            <a:r>
              <a:rPr lang="en-US" sz="1800" dirty="0" smtClean="0"/>
              <a:t> of k attributes {A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,…</a:t>
            </a:r>
            <a:r>
              <a:rPr lang="en-US" sz="1800" dirty="0" err="1" smtClean="0"/>
              <a:t>A</a:t>
            </a:r>
            <a:r>
              <a:rPr lang="en-US" sz="1800" baseline="-25000" dirty="0" err="1" smtClean="0"/>
              <a:t>k</a:t>
            </a:r>
            <a:r>
              <a:rPr lang="en-US" sz="1800" dirty="0" smtClean="0"/>
              <a:t>}</a:t>
            </a: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352800"/>
            <a:ext cx="597724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Model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en-US" sz="1600" dirty="0" smtClean="0"/>
          </a:p>
          <a:p>
            <a:pPr lvl="0">
              <a:defRPr/>
            </a:pPr>
            <a:endParaRPr lang="en-US" sz="1600" dirty="0" smtClean="0"/>
          </a:p>
          <a:p>
            <a:pPr lvl="0">
              <a:defRPr/>
            </a:pPr>
            <a:r>
              <a:rPr lang="en-US" sz="1800" dirty="0" smtClean="0"/>
              <a:t>Their Policy Language is expressed  by </a:t>
            </a:r>
            <a:endParaRPr lang="en-US" sz="1800" i="1" dirty="0" smtClean="0"/>
          </a:p>
          <a:p>
            <a:pPr lvl="1">
              <a:defRPr/>
            </a:pPr>
            <a:endParaRPr lang="en-US" sz="1600" i="1" dirty="0" smtClean="0"/>
          </a:p>
          <a:p>
            <a:pPr lvl="0">
              <a:buNone/>
              <a:defRPr/>
            </a:pPr>
            <a:r>
              <a:rPr lang="en-US" sz="2400" i="1" dirty="0" smtClean="0"/>
              <a:t>                              C -&gt; Represent(</a:t>
            </a:r>
            <a:r>
              <a:rPr lang="en-US" sz="2400" i="1" dirty="0" err="1" smtClean="0"/>
              <a:t>o.A</a:t>
            </a:r>
            <a:r>
              <a:rPr lang="en-US" sz="2400" i="1" dirty="0" smtClean="0"/>
              <a:t>) &gt;= Level</a:t>
            </a:r>
          </a:p>
          <a:p>
            <a:pPr lvl="0">
              <a:buNone/>
              <a:defRPr/>
            </a:pPr>
            <a:endParaRPr lang="en-US" sz="2400" i="1" dirty="0" smtClean="0"/>
          </a:p>
          <a:p>
            <a:pPr lvl="0">
              <a:buNone/>
              <a:defRPr/>
            </a:pPr>
            <a:r>
              <a:rPr lang="en-US" sz="1600" i="1" dirty="0" smtClean="0"/>
              <a:t>        </a:t>
            </a:r>
            <a:r>
              <a:rPr lang="en-US" sz="1800" i="1" dirty="0" smtClean="0"/>
              <a:t>Where C is conjunctive Predicate</a:t>
            </a:r>
          </a:p>
          <a:p>
            <a:pPr lvl="0">
              <a:defRPr/>
            </a:pPr>
            <a:endParaRPr lang="en-US" sz="1800" i="1" dirty="0" smtClean="0"/>
          </a:p>
          <a:p>
            <a:pPr lvl="0">
              <a:buNone/>
              <a:defRPr/>
            </a:pPr>
            <a:r>
              <a:rPr lang="en-US" sz="1800" i="1" dirty="0" smtClean="0"/>
              <a:t>        Represent(</a:t>
            </a:r>
            <a:r>
              <a:rPr lang="en-US" sz="1800" i="1" dirty="0" err="1" smtClean="0"/>
              <a:t>o.A</a:t>
            </a:r>
            <a:r>
              <a:rPr lang="en-US" sz="1800" i="1" dirty="0" smtClean="0"/>
              <a:t>) Indicates protection to be applied on </a:t>
            </a:r>
            <a:r>
              <a:rPr lang="en-US" sz="1800" i="1" dirty="0" err="1" smtClean="0"/>
              <a:t>o.A</a:t>
            </a:r>
            <a:endParaRPr lang="en-US" sz="1800" i="1" dirty="0" smtClean="0"/>
          </a:p>
          <a:p>
            <a:pPr lvl="0">
              <a:defRPr/>
            </a:pPr>
            <a:endParaRPr lang="en-US" sz="1800" i="1" dirty="0" smtClean="0"/>
          </a:p>
          <a:p>
            <a:pPr lvl="0">
              <a:buNone/>
              <a:defRPr/>
            </a:pPr>
            <a:r>
              <a:rPr lang="en-US" sz="1800" i="1" dirty="0" smtClean="0"/>
              <a:t>	Level indicate one of the possible protection mechanism (SP – Strong Protection, WP – weak Protection, NP – No protection)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“Encrypt the body of any document if the title contains the key world ‘report’”.</a:t>
            </a:r>
          </a:p>
          <a:p>
            <a:endParaRPr lang="en-US" sz="1800" dirty="0" smtClean="0"/>
          </a:p>
          <a:p>
            <a:r>
              <a:rPr lang="en-US" sz="1800" dirty="0" smtClean="0"/>
              <a:t>Expressed in  their policy language:</a:t>
            </a:r>
          </a:p>
          <a:p>
            <a:pPr lvl="1"/>
            <a:r>
              <a:rPr lang="en-US" sz="1800" dirty="0" smtClean="0"/>
              <a:t>	“(</a:t>
            </a:r>
            <a:r>
              <a:rPr lang="en-US" sz="1800" i="1" dirty="0" err="1" smtClean="0"/>
              <a:t>doc.title</a:t>
            </a:r>
            <a:r>
              <a:rPr lang="en-US" sz="1800" i="1" dirty="0" smtClean="0"/>
              <a:t> contains ‘report’) → Represent(</a:t>
            </a:r>
            <a:r>
              <a:rPr lang="en-US" sz="1800" i="1" dirty="0" err="1" smtClean="0"/>
              <a:t>doc.body</a:t>
            </a:r>
            <a:r>
              <a:rPr lang="en-US" sz="1800" i="1" dirty="0" smtClean="0"/>
              <a:t>) &gt;= SP”</a:t>
            </a:r>
          </a:p>
          <a:p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“No encryption is required if the file type is  ‘Public Audio’ ’”.</a:t>
            </a:r>
          </a:p>
          <a:p>
            <a:endParaRPr lang="en-US" sz="1800" dirty="0" smtClean="0"/>
          </a:p>
          <a:p>
            <a:r>
              <a:rPr lang="en-US" sz="1800" dirty="0" smtClean="0"/>
              <a:t>Expressed in  their policy language:</a:t>
            </a:r>
          </a:p>
          <a:p>
            <a:pPr lvl="1"/>
            <a:r>
              <a:rPr lang="en-US" sz="1800" dirty="0" smtClean="0"/>
              <a:t>	“(</a:t>
            </a:r>
            <a:r>
              <a:rPr lang="en-US" sz="1800" i="1" dirty="0" err="1" smtClean="0"/>
              <a:t>file.type</a:t>
            </a:r>
            <a:r>
              <a:rPr lang="en-US" sz="1800" i="1" dirty="0" smtClean="0"/>
              <a:t>  is ‘Public Audio ’) → Represent(file) &gt;= NP”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Solution: </a:t>
            </a:r>
            <a:r>
              <a:rPr lang="en-US" dirty="0" err="1" smtClean="0"/>
              <a:t>CloudProtect</a:t>
            </a:r>
            <a:r>
              <a:rPr lang="en-US" dirty="0" smtClean="0"/>
              <a:t> Framework ‘Protection Techniques’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Sub-problem:</a:t>
            </a:r>
          </a:p>
          <a:p>
            <a:pPr lvl="1"/>
            <a:r>
              <a:rPr lang="en-US" dirty="0" smtClean="0"/>
              <a:t>How to encrypt customer data which support predefined operators on the data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Text Based Transformation Techniques</a:t>
            </a:r>
          </a:p>
          <a:p>
            <a:pPr lvl="1"/>
            <a:r>
              <a:rPr lang="en-US" dirty="0" smtClean="0"/>
              <a:t>Numerical Transformation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Encrypted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Sharing and Collaboration of Encrypted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3013" y="1781175"/>
            <a:ext cx="6656387" cy="329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85875"/>
            <a:ext cx="91440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3124200" cy="4648200"/>
          </a:xfrm>
        </p:spPr>
        <p:txBody>
          <a:bodyPr>
            <a:normAutofit/>
          </a:bodyPr>
          <a:lstStyle/>
          <a:p>
            <a:pPr algn="just"/>
            <a:r>
              <a:rPr lang="en-US" sz="1600" dirty="0" smtClean="0"/>
              <a:t>When user uploads her data to a cloud provider, she has no control over the security and privacy of the data.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All data does not require same level of privacy or security. </a:t>
            </a:r>
          </a:p>
          <a:p>
            <a:pPr algn="just">
              <a:buNone/>
            </a:pPr>
            <a:r>
              <a:rPr lang="en-US" sz="1600" b="1" i="1" dirty="0" smtClean="0"/>
              <a:t>       Example.</a:t>
            </a:r>
            <a:r>
              <a:rPr lang="en-US" sz="1600" i="1" dirty="0" smtClean="0"/>
              <a:t> You email on cloud require more privacy over your uploaded audio song.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A framework is required where a user can define her own notion of privacy and security.</a:t>
            </a:r>
            <a:endParaRPr lang="en-US" sz="1600" dirty="0"/>
          </a:p>
        </p:txBody>
      </p:sp>
      <p:pic>
        <p:nvPicPr>
          <p:cNvPr id="5" name="Picture 4" descr="cloud_privac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1600200"/>
            <a:ext cx="5486400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Data Privacy</a:t>
            </a:r>
          </a:p>
          <a:p>
            <a:endParaRPr lang="en-US" dirty="0" smtClean="0"/>
          </a:p>
          <a:p>
            <a:r>
              <a:rPr lang="en-US" dirty="0" smtClean="0"/>
              <a:t>Security as a Service</a:t>
            </a:r>
          </a:p>
          <a:p>
            <a:endParaRPr lang="en-US" dirty="0" smtClean="0"/>
          </a:p>
          <a:p>
            <a:r>
              <a:rPr lang="en-US" dirty="0" smtClean="0"/>
              <a:t>Browser Privacy</a:t>
            </a:r>
          </a:p>
          <a:p>
            <a:endParaRPr lang="en-US" dirty="0" smtClean="0"/>
          </a:p>
          <a:p>
            <a:r>
              <a:rPr lang="en-US" dirty="0" smtClean="0"/>
              <a:t>Secure Data Outsourcing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Their way of organizing 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They found related work in each area corresponding to their sub problem.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828800"/>
            <a:ext cx="5688013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4525963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Their Scope is at Software as a </a:t>
            </a:r>
            <a:r>
              <a:rPr lang="en-US" sz="1600" b="1" dirty="0" smtClean="0"/>
              <a:t>Service / Storage </a:t>
            </a:r>
            <a:r>
              <a:rPr lang="en-US" sz="1600" b="1" dirty="0" smtClean="0"/>
              <a:t>as a Service Layer</a:t>
            </a:r>
            <a:r>
              <a:rPr lang="en-US" sz="1600" dirty="0" smtClean="0"/>
              <a:t> (</a:t>
            </a:r>
            <a:r>
              <a:rPr lang="en-US" sz="1600" dirty="0" err="1" smtClean="0"/>
              <a:t>SaaS</a:t>
            </a:r>
            <a:r>
              <a:rPr lang="en-US" sz="1600" dirty="0" smtClean="0"/>
              <a:t>).</a:t>
            </a:r>
          </a:p>
          <a:p>
            <a:pPr>
              <a:buNone/>
            </a:pPr>
            <a:r>
              <a:rPr lang="en-US" sz="1600" b="1" i="1" dirty="0" smtClean="0"/>
              <a:t>        Example:</a:t>
            </a:r>
            <a:r>
              <a:rPr lang="en-US" sz="1600" i="1" dirty="0" smtClean="0"/>
              <a:t>  </a:t>
            </a:r>
            <a:r>
              <a:rPr lang="en-US" sz="1600" dirty="0" err="1" smtClean="0"/>
              <a:t>dropbox</a:t>
            </a:r>
            <a:r>
              <a:rPr lang="en-US" sz="1600" dirty="0" smtClean="0"/>
              <a:t>, </a:t>
            </a:r>
            <a:r>
              <a:rPr lang="en-US" sz="1600" dirty="0" err="1" smtClean="0"/>
              <a:t>google</a:t>
            </a:r>
            <a:r>
              <a:rPr lang="en-US" sz="1600" dirty="0" smtClean="0"/>
              <a:t> </a:t>
            </a:r>
            <a:r>
              <a:rPr lang="en-US" sz="1600" dirty="0" err="1" smtClean="0"/>
              <a:t>calender</a:t>
            </a:r>
            <a:r>
              <a:rPr lang="en-US" sz="1600" dirty="0" smtClean="0"/>
              <a:t>, </a:t>
            </a:r>
            <a:r>
              <a:rPr lang="en-US" sz="1600" dirty="0" err="1" smtClean="0"/>
              <a:t>gmail</a:t>
            </a:r>
            <a:r>
              <a:rPr lang="en-US" sz="1600" dirty="0" smtClean="0"/>
              <a:t> so on.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Their scope is </a:t>
            </a:r>
            <a:r>
              <a:rPr lang="en-US" sz="1600" b="1" dirty="0" smtClean="0"/>
              <a:t>not</a:t>
            </a:r>
            <a:r>
              <a:rPr lang="en-US" sz="1600" dirty="0" smtClean="0"/>
              <a:t> at Infrastructure as a service layer (</a:t>
            </a:r>
            <a:r>
              <a:rPr lang="en-US" sz="1600" dirty="0" err="1" smtClean="0"/>
              <a:t>IaaS</a:t>
            </a:r>
            <a:r>
              <a:rPr lang="en-US" sz="1600" dirty="0" smtClean="0"/>
              <a:t>).</a:t>
            </a:r>
            <a:endParaRPr lang="en-US" sz="1600" dirty="0"/>
          </a:p>
        </p:txBody>
      </p:sp>
      <p:pic>
        <p:nvPicPr>
          <p:cNvPr id="8" name="Picture 7" descr="Cloud Computing 02070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0066" y="2819400"/>
            <a:ext cx="5433934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Solution Should  Meet the Requirements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525963"/>
          </a:xfrm>
        </p:spPr>
        <p:txBody>
          <a:bodyPr/>
          <a:lstStyle/>
          <a:p>
            <a:r>
              <a:rPr lang="en-US" sz="1600" dirty="0" smtClean="0"/>
              <a:t>No major change on provider side.</a:t>
            </a:r>
          </a:p>
          <a:p>
            <a:endParaRPr lang="en-US" sz="1600" dirty="0" smtClean="0"/>
          </a:p>
          <a:p>
            <a:r>
              <a:rPr lang="en-US" sz="1600" dirty="0" smtClean="0"/>
              <a:t>Most Data utility should preserve. Ex: data searching, sharing.</a:t>
            </a:r>
          </a:p>
          <a:p>
            <a:endParaRPr lang="en-US" sz="1600" dirty="0" smtClean="0"/>
          </a:p>
          <a:p>
            <a:r>
              <a:rPr lang="en-US" sz="1600" dirty="0" smtClean="0"/>
              <a:t>User can define her own notion of privacy and security.</a:t>
            </a:r>
          </a:p>
          <a:p>
            <a:pPr>
              <a:buNone/>
            </a:pPr>
            <a:r>
              <a:rPr lang="en-US" sz="1600" dirty="0" smtClean="0"/>
              <a:t>       </a:t>
            </a:r>
            <a:r>
              <a:rPr lang="en-US" sz="1600" b="1" i="1" dirty="0" smtClean="0"/>
              <a:t>Example</a:t>
            </a:r>
            <a:r>
              <a:rPr lang="en-US" sz="1600" i="1" dirty="0" smtClean="0"/>
              <a:t>:</a:t>
            </a:r>
            <a:r>
              <a:rPr lang="en-US" sz="1600" dirty="0" smtClean="0"/>
              <a:t>  Alice decide which of her data require most security or privacy.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Minimum overhead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188599-ice-cream-colorful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1600200"/>
            <a:ext cx="4032422" cy="45782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solution(</a:t>
            </a:r>
            <a:r>
              <a:rPr lang="en-US" dirty="0" err="1" smtClean="0"/>
              <a:t>CloudProtect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829454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problems Related to Solutions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54953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CloudProtect</a:t>
            </a:r>
            <a:r>
              <a:rPr lang="en-US" dirty="0" smtClean="0"/>
              <a:t> Framework (overview)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057400"/>
            <a:ext cx="9144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Cloud Protect Framework (Elaborated)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5101"/>
            <a:ext cx="7620000" cy="4133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438</Words>
  <Application>Microsoft Office PowerPoint</Application>
  <PresentationFormat>On-screen Show (4:3)</PresentationFormat>
  <Paragraphs>98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CloudProtect : A Middleware for Managing Privacy in Cloud</vt:lpstr>
      <vt:lpstr>Motivation</vt:lpstr>
      <vt:lpstr>The Problem</vt:lpstr>
      <vt:lpstr>Scope of  the Problem</vt:lpstr>
      <vt:lpstr>The Solution Should  Meet the Requirements</vt:lpstr>
      <vt:lpstr>The solution(CloudProtect)</vt:lpstr>
      <vt:lpstr>Sub problems Related to Solutions</vt:lpstr>
      <vt:lpstr>CloudProtect Framework (overview)</vt:lpstr>
      <vt:lpstr>Cloud Protect Framework (Elaborated)</vt:lpstr>
      <vt:lpstr>Modeling Data &amp; Function  in CloudProtect</vt:lpstr>
      <vt:lpstr>Data Model</vt:lpstr>
      <vt:lpstr>Policy Model</vt:lpstr>
      <vt:lpstr>Example Policy</vt:lpstr>
      <vt:lpstr>Example2</vt:lpstr>
      <vt:lpstr>Proposed Solution: CloudProtect Framework ‘Protection Techniques’</vt:lpstr>
      <vt:lpstr>Searching Encrypted Data</vt:lpstr>
      <vt:lpstr>Sharing and Collaboration of Encrypted Data</vt:lpstr>
      <vt:lpstr>Sharing Protocol</vt:lpstr>
      <vt:lpstr>Evaluation</vt:lpstr>
      <vt:lpstr>Related Work</vt:lpstr>
      <vt:lpstr>Their way of organizing related work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CloudProtect : A Middleware for Managing Privacy in Cloud</dc:title>
  <dc:creator>joy</dc:creator>
  <cp:lastModifiedBy>prosun</cp:lastModifiedBy>
  <cp:revision>38</cp:revision>
  <dcterms:created xsi:type="dcterms:W3CDTF">2013-11-14T18:03:44Z</dcterms:created>
  <dcterms:modified xsi:type="dcterms:W3CDTF">2013-11-21T18:20:24Z</dcterms:modified>
</cp:coreProperties>
</file>