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60" r:id="rId5"/>
    <p:sldId id="270" r:id="rId6"/>
    <p:sldId id="264" r:id="rId7"/>
    <p:sldId id="265" r:id="rId8"/>
    <p:sldId id="266" r:id="rId9"/>
    <p:sldId id="267" r:id="rId10"/>
    <p:sldId id="271" r:id="rId11"/>
    <p:sldId id="268" r:id="rId12"/>
    <p:sldId id="269" r:id="rId13"/>
    <p:sldId id="263" r:id="rId14"/>
    <p:sldId id="259" r:id="rId15"/>
    <p:sldId id="272" r:id="rId16"/>
    <p:sldId id="262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08E83-F769-4ECF-82DB-F9A4675E6C74}" v="11" dt="2021-05-17T07:44:22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Dijkstra" userId="85330a04-0578-405f-b94e-78a24ef5a2eb" providerId="ADAL" clId="{72208E83-F769-4ECF-82DB-F9A4675E6C74}"/>
    <pc:docChg chg="undo custSel addSld delSld modSld">
      <pc:chgData name="Ramon Dijkstra" userId="85330a04-0578-405f-b94e-78a24ef5a2eb" providerId="ADAL" clId="{72208E83-F769-4ECF-82DB-F9A4675E6C74}" dt="2021-05-17T07:46:33.293" v="2291" actId="20577"/>
      <pc:docMkLst>
        <pc:docMk/>
      </pc:docMkLst>
      <pc:sldChg chg="modSp mod">
        <pc:chgData name="Ramon Dijkstra" userId="85330a04-0578-405f-b94e-78a24ef5a2eb" providerId="ADAL" clId="{72208E83-F769-4ECF-82DB-F9A4675E6C74}" dt="2021-05-15T13:41:00.358" v="352" actId="20577"/>
        <pc:sldMkLst>
          <pc:docMk/>
          <pc:sldMk cId="1911813853" sldId="256"/>
        </pc:sldMkLst>
        <pc:spChg chg="mod">
          <ac:chgData name="Ramon Dijkstra" userId="85330a04-0578-405f-b94e-78a24ef5a2eb" providerId="ADAL" clId="{72208E83-F769-4ECF-82DB-F9A4675E6C74}" dt="2021-05-15T13:41:00.358" v="352" actId="20577"/>
          <ac:spMkLst>
            <pc:docMk/>
            <pc:sldMk cId="1911813853" sldId="256"/>
            <ac:spMk id="2" creationId="{486BCF58-E6A3-4CC3-9F9B-D8D494387051}"/>
          </ac:spMkLst>
        </pc:spChg>
        <pc:spChg chg="mod">
          <ac:chgData name="Ramon Dijkstra" userId="85330a04-0578-405f-b94e-78a24ef5a2eb" providerId="ADAL" clId="{72208E83-F769-4ECF-82DB-F9A4675E6C74}" dt="2021-05-15T13:17:37.102" v="47" actId="20577"/>
          <ac:spMkLst>
            <pc:docMk/>
            <pc:sldMk cId="1911813853" sldId="256"/>
            <ac:spMk id="3" creationId="{A265F928-857F-4780-AC33-B28B6F480C77}"/>
          </ac:spMkLst>
        </pc:spChg>
      </pc:sldChg>
      <pc:sldChg chg="addSp delSp modSp mod">
        <pc:chgData name="Ramon Dijkstra" userId="85330a04-0578-405f-b94e-78a24ef5a2eb" providerId="ADAL" clId="{72208E83-F769-4ECF-82DB-F9A4675E6C74}" dt="2021-05-17T07:46:33.293" v="2291" actId="20577"/>
        <pc:sldMkLst>
          <pc:docMk/>
          <pc:sldMk cId="242488368" sldId="257"/>
        </pc:sldMkLst>
        <pc:spChg chg="mod">
          <ac:chgData name="Ramon Dijkstra" userId="85330a04-0578-405f-b94e-78a24ef5a2eb" providerId="ADAL" clId="{72208E83-F769-4ECF-82DB-F9A4675E6C74}" dt="2021-05-15T14:23:48.229" v="887" actId="26606"/>
          <ac:spMkLst>
            <pc:docMk/>
            <pc:sldMk cId="242488368" sldId="257"/>
            <ac:spMk id="2" creationId="{6D324E93-02B0-466F-8BE8-4FFFCE6D438F}"/>
          </ac:spMkLst>
        </pc:spChg>
        <pc:spChg chg="add del">
          <ac:chgData name="Ramon Dijkstra" userId="85330a04-0578-405f-b94e-78a24ef5a2eb" providerId="ADAL" clId="{72208E83-F769-4ECF-82DB-F9A4675E6C74}" dt="2021-05-15T14:23:48.238" v="888" actId="26606"/>
          <ac:spMkLst>
            <pc:docMk/>
            <pc:sldMk cId="242488368" sldId="257"/>
            <ac:spMk id="141" creationId="{DB66C9CD-6BF4-44CA-8078-0BB819080761}"/>
          </ac:spMkLst>
        </pc:spChg>
        <pc:spChg chg="add del">
          <ac:chgData name="Ramon Dijkstra" userId="85330a04-0578-405f-b94e-78a24ef5a2eb" providerId="ADAL" clId="{72208E83-F769-4ECF-82DB-F9A4675E6C74}" dt="2021-05-15T14:23:45.286" v="885" actId="26606"/>
          <ac:spMkLst>
            <pc:docMk/>
            <pc:sldMk cId="242488368" sldId="257"/>
            <ac:spMk id="193" creationId="{DB66C9CD-6BF4-44CA-8078-0BB819080761}"/>
          </ac:spMkLst>
        </pc:spChg>
        <pc:spChg chg="mod">
          <ac:chgData name="Ramon Dijkstra" userId="85330a04-0578-405f-b94e-78a24ef5a2eb" providerId="ADAL" clId="{72208E83-F769-4ECF-82DB-F9A4675E6C74}" dt="2021-05-17T07:46:33.293" v="2291" actId="20577"/>
          <ac:spMkLst>
            <pc:docMk/>
            <pc:sldMk cId="242488368" sldId="257"/>
            <ac:spMk id="1032" creationId="{9EBCF23A-B2F8-4EB2-ACAA-694347AD5CD8}"/>
          </ac:spMkLst>
        </pc:spChg>
        <pc:spChg chg="add del">
          <ac:chgData name="Ramon Dijkstra" userId="85330a04-0578-405f-b94e-78a24ef5a2eb" providerId="ADAL" clId="{72208E83-F769-4ECF-82DB-F9A4675E6C74}" dt="2021-05-15T14:23:48.229" v="887" actId="26606"/>
          <ac:spMkLst>
            <pc:docMk/>
            <pc:sldMk cId="242488368" sldId="257"/>
            <ac:spMk id="1034" creationId="{3D2EE047-566C-48D4-9F44-4BB3B58FB300}"/>
          </ac:spMkLst>
        </pc:spChg>
        <pc:spChg chg="add">
          <ac:chgData name="Ramon Dijkstra" userId="85330a04-0578-405f-b94e-78a24ef5a2eb" providerId="ADAL" clId="{72208E83-F769-4ECF-82DB-F9A4675E6C74}" dt="2021-05-15T14:23:48.238" v="888" actId="26606"/>
          <ac:spMkLst>
            <pc:docMk/>
            <pc:sldMk cId="242488368" sldId="257"/>
            <ac:spMk id="1037" creationId="{DB66C9CD-6BF4-44CA-8078-0BB819080761}"/>
          </ac:spMkLst>
        </pc:spChg>
        <pc:picChg chg="add del">
          <ac:chgData name="Ramon Dijkstra" userId="85330a04-0578-405f-b94e-78a24ef5a2eb" providerId="ADAL" clId="{72208E83-F769-4ECF-82DB-F9A4675E6C74}" dt="2021-05-15T14:23:45.286" v="885" actId="26606"/>
          <ac:picMkLst>
            <pc:docMk/>
            <pc:sldMk cId="242488368" sldId="257"/>
            <ac:picMk id="192" creationId="{9482F5CE-5D0E-46A1-986A-CF7FF4F736EB}"/>
          </ac:picMkLst>
        </pc:picChg>
        <pc:picChg chg="del">
          <ac:chgData name="Ramon Dijkstra" userId="85330a04-0578-405f-b94e-78a24ef5a2eb" providerId="ADAL" clId="{72208E83-F769-4ECF-82DB-F9A4675E6C74}" dt="2021-05-15T14:22:53.768" v="777" actId="478"/>
          <ac:picMkLst>
            <pc:docMk/>
            <pc:sldMk cId="242488368" sldId="257"/>
            <ac:picMk id="1026" creationId="{0F5BA4BB-7287-45EB-A6DA-656ADAA47C1D}"/>
          </ac:picMkLst>
        </pc:picChg>
        <pc:picChg chg="add del">
          <ac:chgData name="Ramon Dijkstra" userId="85330a04-0578-405f-b94e-78a24ef5a2eb" providerId="ADAL" clId="{72208E83-F769-4ECF-82DB-F9A4675E6C74}" dt="2021-05-15T14:23:48.229" v="887" actId="26606"/>
          <ac:picMkLst>
            <pc:docMk/>
            <pc:sldMk cId="242488368" sldId="257"/>
            <ac:picMk id="1035" creationId="{5AA26ABE-26CC-44D9-BADF-6DA1236C6065}"/>
          </ac:picMkLst>
        </pc:picChg>
        <pc:picChg chg="add">
          <ac:chgData name="Ramon Dijkstra" userId="85330a04-0578-405f-b94e-78a24ef5a2eb" providerId="ADAL" clId="{72208E83-F769-4ECF-82DB-F9A4675E6C74}" dt="2021-05-15T14:23:48.238" v="888" actId="26606"/>
          <ac:picMkLst>
            <pc:docMk/>
            <pc:sldMk cId="242488368" sldId="257"/>
            <ac:picMk id="1039" creationId="{9482F5CE-5D0E-46A1-986A-CF7FF4F736EB}"/>
          </ac:picMkLst>
        </pc:picChg>
        <pc:cxnChg chg="add del">
          <ac:chgData name="Ramon Dijkstra" userId="85330a04-0578-405f-b94e-78a24ef5a2eb" providerId="ADAL" clId="{72208E83-F769-4ECF-82DB-F9A4675E6C74}" dt="2021-05-15T14:23:48.238" v="888" actId="26606"/>
          <ac:cxnSpMkLst>
            <pc:docMk/>
            <pc:sldMk cId="242488368" sldId="257"/>
            <ac:cxnSpMk id="143" creationId="{CC9CF63D-A2A3-4ECF-BC53-4B0D56918FB4}"/>
          </ac:cxnSpMkLst>
        </pc:cxnChg>
        <pc:cxnChg chg="add del">
          <ac:chgData name="Ramon Dijkstra" userId="85330a04-0578-405f-b94e-78a24ef5a2eb" providerId="ADAL" clId="{72208E83-F769-4ECF-82DB-F9A4675E6C74}" dt="2021-05-15T14:23:45.286" v="885" actId="26606"/>
          <ac:cxnSpMkLst>
            <pc:docMk/>
            <pc:sldMk cId="242488368" sldId="257"/>
            <ac:cxnSpMk id="194" creationId="{CC9CF63D-A2A3-4ECF-BC53-4B0D56918FB4}"/>
          </ac:cxnSpMkLst>
        </pc:cxnChg>
        <pc:cxnChg chg="add">
          <ac:chgData name="Ramon Dijkstra" userId="85330a04-0578-405f-b94e-78a24ef5a2eb" providerId="ADAL" clId="{72208E83-F769-4ECF-82DB-F9A4675E6C74}" dt="2021-05-15T14:23:48.238" v="888" actId="26606"/>
          <ac:cxnSpMkLst>
            <pc:docMk/>
            <pc:sldMk cId="242488368" sldId="257"/>
            <ac:cxnSpMk id="1038" creationId="{CC9CF63D-A2A3-4ECF-BC53-4B0D56918FB4}"/>
          </ac:cxnSpMkLst>
        </pc:cxnChg>
      </pc:sldChg>
      <pc:sldChg chg="addSp delSp modSp mod">
        <pc:chgData name="Ramon Dijkstra" userId="85330a04-0578-405f-b94e-78a24ef5a2eb" providerId="ADAL" clId="{72208E83-F769-4ECF-82DB-F9A4675E6C74}" dt="2021-05-15T13:24:38.352" v="76" actId="1076"/>
        <pc:sldMkLst>
          <pc:docMk/>
          <pc:sldMk cId="1861125492" sldId="259"/>
        </pc:sldMkLst>
        <pc:spChg chg="mod">
          <ac:chgData name="Ramon Dijkstra" userId="85330a04-0578-405f-b94e-78a24ef5a2eb" providerId="ADAL" clId="{72208E83-F769-4ECF-82DB-F9A4675E6C74}" dt="2021-05-15T13:23:53.339" v="72" actId="20577"/>
          <ac:spMkLst>
            <pc:docMk/>
            <pc:sldMk cId="1861125492" sldId="259"/>
            <ac:spMk id="2" creationId="{8C324145-F2B3-4859-B54C-79E89BF9D803}"/>
          </ac:spMkLst>
        </pc:spChg>
        <pc:spChg chg="add del mod">
          <ac:chgData name="Ramon Dijkstra" userId="85330a04-0578-405f-b94e-78a24ef5a2eb" providerId="ADAL" clId="{72208E83-F769-4ECF-82DB-F9A4675E6C74}" dt="2021-05-15T13:24:14.380" v="74"/>
          <ac:spMkLst>
            <pc:docMk/>
            <pc:sldMk cId="1861125492" sldId="259"/>
            <ac:spMk id="4" creationId="{23B54F23-392F-4A6B-B1D4-919B34A85B3D}"/>
          </ac:spMkLst>
        </pc:spChg>
        <pc:picChg chg="del">
          <ac:chgData name="Ramon Dijkstra" userId="85330a04-0578-405f-b94e-78a24ef5a2eb" providerId="ADAL" clId="{72208E83-F769-4ECF-82DB-F9A4675E6C74}" dt="2021-05-15T13:23:58.469" v="73" actId="478"/>
          <ac:picMkLst>
            <pc:docMk/>
            <pc:sldMk cId="1861125492" sldId="259"/>
            <ac:picMk id="5" creationId="{FE8F7478-695B-4737-B8DB-6694E887C679}"/>
          </ac:picMkLst>
        </pc:picChg>
        <pc:picChg chg="add mod">
          <ac:chgData name="Ramon Dijkstra" userId="85330a04-0578-405f-b94e-78a24ef5a2eb" providerId="ADAL" clId="{72208E83-F769-4ECF-82DB-F9A4675E6C74}" dt="2021-05-15T13:24:38.352" v="76" actId="1076"/>
          <ac:picMkLst>
            <pc:docMk/>
            <pc:sldMk cId="1861125492" sldId="259"/>
            <ac:picMk id="7" creationId="{687DBD9D-7BEF-42DA-B99D-32D657352555}"/>
          </ac:picMkLst>
        </pc:picChg>
      </pc:sldChg>
      <pc:sldChg chg="addSp delSp modSp mod setBg">
        <pc:chgData name="Ramon Dijkstra" userId="85330a04-0578-405f-b94e-78a24ef5a2eb" providerId="ADAL" clId="{72208E83-F769-4ECF-82DB-F9A4675E6C74}" dt="2021-05-17T07:42:17.402" v="2270" actId="20577"/>
        <pc:sldMkLst>
          <pc:docMk/>
          <pc:sldMk cId="4070358347" sldId="260"/>
        </pc:sldMkLst>
        <pc:spChg chg="mod">
          <ac:chgData name="Ramon Dijkstra" userId="85330a04-0578-405f-b94e-78a24ef5a2eb" providerId="ADAL" clId="{72208E83-F769-4ECF-82DB-F9A4675E6C74}" dt="2021-05-17T07:42:17.402" v="2270" actId="20577"/>
          <ac:spMkLst>
            <pc:docMk/>
            <pc:sldMk cId="4070358347" sldId="260"/>
            <ac:spMk id="2" creationId="{8C324145-F2B3-4859-B54C-79E89BF9D803}"/>
          </ac:spMkLst>
        </pc:spChg>
        <pc:spChg chg="add del mod">
          <ac:chgData name="Ramon Dijkstra" userId="85330a04-0578-405f-b94e-78a24ef5a2eb" providerId="ADAL" clId="{72208E83-F769-4ECF-82DB-F9A4675E6C74}" dt="2021-05-15T13:38:24.993" v="235"/>
          <ac:spMkLst>
            <pc:docMk/>
            <pc:sldMk cId="4070358347" sldId="260"/>
            <ac:spMk id="4" creationId="{8BC89C2C-34C1-4F43-A7CF-617D818E76AA}"/>
          </ac:spMkLst>
        </pc:spChg>
        <pc:spChg chg="del">
          <ac:chgData name="Ramon Dijkstra" userId="85330a04-0578-405f-b94e-78a24ef5a2eb" providerId="ADAL" clId="{72208E83-F769-4ECF-82DB-F9A4675E6C74}" dt="2021-05-15T13:38:27.206" v="236" actId="478"/>
          <ac:spMkLst>
            <pc:docMk/>
            <pc:sldMk cId="4070358347" sldId="260"/>
            <ac:spMk id="8" creationId="{0169C4AE-B996-43C1-A28B-1C3A5305FE4B}"/>
          </ac:spMkLst>
        </pc:spChg>
        <pc:spChg chg="add mod">
          <ac:chgData name="Ramon Dijkstra" userId="85330a04-0578-405f-b94e-78a24ef5a2eb" providerId="ADAL" clId="{72208E83-F769-4ECF-82DB-F9A4675E6C74}" dt="2021-05-16T12:38:55.039" v="1423" actId="1076"/>
          <ac:spMkLst>
            <pc:docMk/>
            <pc:sldMk cId="4070358347" sldId="260"/>
            <ac:spMk id="10" creationId="{97092068-FA1D-4291-AF2D-41AB39789B2E}"/>
          </ac:spMkLst>
        </pc:spChg>
        <pc:spChg chg="add">
          <ac:chgData name="Ramon Dijkstra" userId="85330a04-0578-405f-b94e-78a24ef5a2eb" providerId="ADAL" clId="{72208E83-F769-4ECF-82DB-F9A4675E6C74}" dt="2021-05-15T13:38:35.601" v="237" actId="26606"/>
          <ac:spMkLst>
            <pc:docMk/>
            <pc:sldMk cId="4070358347" sldId="260"/>
            <ac:spMk id="13" creationId="{DB66C9CD-6BF4-44CA-8078-0BB819080761}"/>
          </ac:spMkLst>
        </pc:spChg>
        <pc:spChg chg="add">
          <ac:chgData name="Ramon Dijkstra" userId="85330a04-0578-405f-b94e-78a24ef5a2eb" providerId="ADAL" clId="{72208E83-F769-4ECF-82DB-F9A4675E6C74}" dt="2021-05-15T13:38:35.601" v="237" actId="26606"/>
          <ac:spMkLst>
            <pc:docMk/>
            <pc:sldMk cId="4070358347" sldId="260"/>
            <ac:spMk id="17" creationId="{E95A6F56-5B66-4656-B01E-938834D6A329}"/>
          </ac:spMkLst>
        </pc:spChg>
        <pc:picChg chg="add mod">
          <ac:chgData name="Ramon Dijkstra" userId="85330a04-0578-405f-b94e-78a24ef5a2eb" providerId="ADAL" clId="{72208E83-F769-4ECF-82DB-F9A4675E6C74}" dt="2021-05-15T13:38:35.601" v="237" actId="26606"/>
          <ac:picMkLst>
            <pc:docMk/>
            <pc:sldMk cId="4070358347" sldId="260"/>
            <ac:picMk id="6" creationId="{295DA28A-A703-4EA1-BBBD-2B85A22EAF49}"/>
          </ac:picMkLst>
        </pc:picChg>
        <pc:picChg chg="del">
          <ac:chgData name="Ramon Dijkstra" userId="85330a04-0578-405f-b94e-78a24ef5a2eb" providerId="ADAL" clId="{72208E83-F769-4ECF-82DB-F9A4675E6C74}" dt="2021-05-15T13:37:55.599" v="234" actId="478"/>
          <ac:picMkLst>
            <pc:docMk/>
            <pc:sldMk cId="4070358347" sldId="260"/>
            <ac:picMk id="7" creationId="{D11DAF64-5180-4074-BD44-9F644A7A9C4C}"/>
          </ac:picMkLst>
        </pc:picChg>
        <pc:cxnChg chg="add">
          <ac:chgData name="Ramon Dijkstra" userId="85330a04-0578-405f-b94e-78a24ef5a2eb" providerId="ADAL" clId="{72208E83-F769-4ECF-82DB-F9A4675E6C74}" dt="2021-05-15T13:38:35.601" v="237" actId="26606"/>
          <ac:cxnSpMkLst>
            <pc:docMk/>
            <pc:sldMk cId="4070358347" sldId="260"/>
            <ac:cxnSpMk id="15" creationId="{76D745DA-D03E-47A2-9936-01C39D51A469}"/>
          </ac:cxnSpMkLst>
        </pc:cxnChg>
      </pc:sldChg>
      <pc:sldChg chg="modSp mod">
        <pc:chgData name="Ramon Dijkstra" userId="85330a04-0578-405f-b94e-78a24ef5a2eb" providerId="ADAL" clId="{72208E83-F769-4ECF-82DB-F9A4675E6C74}" dt="2021-05-17T07:32:27.869" v="2262" actId="113"/>
        <pc:sldMkLst>
          <pc:docMk/>
          <pc:sldMk cId="3562333753" sldId="261"/>
        </pc:sldMkLst>
        <pc:spChg chg="mod">
          <ac:chgData name="Ramon Dijkstra" userId="85330a04-0578-405f-b94e-78a24ef5a2eb" providerId="ADAL" clId="{72208E83-F769-4ECF-82DB-F9A4675E6C74}" dt="2021-05-15T13:21:54.770" v="65" actId="20577"/>
          <ac:spMkLst>
            <pc:docMk/>
            <pc:sldMk cId="3562333753" sldId="261"/>
            <ac:spMk id="2" creationId="{B0EF704A-F855-45A3-8E8F-1A193CA18BDA}"/>
          </ac:spMkLst>
        </pc:spChg>
        <pc:spChg chg="mod">
          <ac:chgData name="Ramon Dijkstra" userId="85330a04-0578-405f-b94e-78a24ef5a2eb" providerId="ADAL" clId="{72208E83-F769-4ECF-82DB-F9A4675E6C74}" dt="2021-05-17T07:32:27.869" v="2262" actId="113"/>
          <ac:spMkLst>
            <pc:docMk/>
            <pc:sldMk cId="3562333753" sldId="261"/>
            <ac:spMk id="3" creationId="{9027450A-321A-44AB-91F4-64BFC5B198AB}"/>
          </ac:spMkLst>
        </pc:spChg>
      </pc:sldChg>
      <pc:sldChg chg="addSp delSp modSp new mod setBg">
        <pc:chgData name="Ramon Dijkstra" userId="85330a04-0578-405f-b94e-78a24ef5a2eb" providerId="ADAL" clId="{72208E83-F769-4ECF-82DB-F9A4675E6C74}" dt="2021-05-15T13:19:01.916" v="58" actId="26606"/>
        <pc:sldMkLst>
          <pc:docMk/>
          <pc:sldMk cId="3570182687" sldId="262"/>
        </pc:sldMkLst>
        <pc:spChg chg="mod">
          <ac:chgData name="Ramon Dijkstra" userId="85330a04-0578-405f-b94e-78a24ef5a2eb" providerId="ADAL" clId="{72208E83-F769-4ECF-82DB-F9A4675E6C74}" dt="2021-05-15T13:19:01.916" v="58" actId="26606"/>
          <ac:spMkLst>
            <pc:docMk/>
            <pc:sldMk cId="3570182687" sldId="262"/>
            <ac:spMk id="2" creationId="{F2B8F55F-90EA-4CFE-8E93-9A52DFE011DA}"/>
          </ac:spMkLst>
        </pc:spChg>
        <pc:spChg chg="del">
          <ac:chgData name="Ramon Dijkstra" userId="85330a04-0578-405f-b94e-78a24ef5a2eb" providerId="ADAL" clId="{72208E83-F769-4ECF-82DB-F9A4675E6C74}" dt="2021-05-15T13:19:01.916" v="58" actId="26606"/>
          <ac:spMkLst>
            <pc:docMk/>
            <pc:sldMk cId="3570182687" sldId="262"/>
            <ac:spMk id="3" creationId="{866E38E3-14AF-423F-92DD-72411A859CA7}"/>
          </ac:spMkLst>
        </pc:spChg>
        <pc:spChg chg="add">
          <ac:chgData name="Ramon Dijkstra" userId="85330a04-0578-405f-b94e-78a24ef5a2eb" providerId="ADAL" clId="{72208E83-F769-4ECF-82DB-F9A4675E6C74}" dt="2021-05-15T13:19:01.916" v="58" actId="26606"/>
          <ac:spMkLst>
            <pc:docMk/>
            <pc:sldMk cId="3570182687" sldId="262"/>
            <ac:spMk id="18" creationId="{CA5B2A81-2C8E-4963-AFD4-E539D168B475}"/>
          </ac:spMkLst>
        </pc:spChg>
        <pc:grpChg chg="add">
          <ac:chgData name="Ramon Dijkstra" userId="85330a04-0578-405f-b94e-78a24ef5a2eb" providerId="ADAL" clId="{72208E83-F769-4ECF-82DB-F9A4675E6C74}" dt="2021-05-15T13:19:01.916" v="58" actId="26606"/>
          <ac:grpSpMkLst>
            <pc:docMk/>
            <pc:sldMk cId="3570182687" sldId="262"/>
            <ac:grpSpMk id="12" creationId="{9494E066-0146-46E9-BAF1-C33240ABA294}"/>
          </ac:grpSpMkLst>
        </pc:grpChg>
        <pc:picChg chg="add">
          <ac:chgData name="Ramon Dijkstra" userId="85330a04-0578-405f-b94e-78a24ef5a2eb" providerId="ADAL" clId="{72208E83-F769-4ECF-82DB-F9A4675E6C74}" dt="2021-05-15T13:19:01.916" v="58" actId="26606"/>
          <ac:picMkLst>
            <pc:docMk/>
            <pc:sldMk cId="3570182687" sldId="262"/>
            <ac:picMk id="7" creationId="{0A3DF0EF-00F9-42FD-B2BF-FAF2766C7EBD}"/>
          </ac:picMkLst>
        </pc:picChg>
        <pc:cxnChg chg="add">
          <ac:chgData name="Ramon Dijkstra" userId="85330a04-0578-405f-b94e-78a24ef5a2eb" providerId="ADAL" clId="{72208E83-F769-4ECF-82DB-F9A4675E6C74}" dt="2021-05-15T13:19:01.916" v="58" actId="26606"/>
          <ac:cxnSpMkLst>
            <pc:docMk/>
            <pc:sldMk cId="3570182687" sldId="262"/>
            <ac:cxnSpMk id="10" creationId="{AE0C0B2A-3FD1-4235-A16E-0ED1E028A93E}"/>
          </ac:cxnSpMkLst>
        </pc:cxnChg>
        <pc:cxnChg chg="add">
          <ac:chgData name="Ramon Dijkstra" userId="85330a04-0578-405f-b94e-78a24ef5a2eb" providerId="ADAL" clId="{72208E83-F769-4ECF-82DB-F9A4675E6C74}" dt="2021-05-15T13:19:01.916" v="58" actId="26606"/>
          <ac:cxnSpMkLst>
            <pc:docMk/>
            <pc:sldMk cId="3570182687" sldId="262"/>
            <ac:cxnSpMk id="20" creationId="{9E7C23BC-DAA6-40E1-8166-B8C4439D1430}"/>
          </ac:cxnSpMkLst>
        </pc:cxnChg>
      </pc:sldChg>
      <pc:sldChg chg="addSp delSp modSp new del mod setBg">
        <pc:chgData name="Ramon Dijkstra" userId="85330a04-0578-405f-b94e-78a24ef5a2eb" providerId="ADAL" clId="{72208E83-F769-4ECF-82DB-F9A4675E6C74}" dt="2021-05-17T07:44:06.390" v="2288" actId="2696"/>
        <pc:sldMkLst>
          <pc:docMk/>
          <pc:sldMk cId="16667399" sldId="263"/>
        </pc:sldMkLst>
        <pc:spChg chg="mod">
          <ac:chgData name="Ramon Dijkstra" userId="85330a04-0578-405f-b94e-78a24ef5a2eb" providerId="ADAL" clId="{72208E83-F769-4ECF-82DB-F9A4675E6C74}" dt="2021-05-15T13:28:25.966" v="177" actId="26606"/>
          <ac:spMkLst>
            <pc:docMk/>
            <pc:sldMk cId="16667399" sldId="263"/>
            <ac:spMk id="2" creationId="{9FBF9D34-3C06-473B-8DDA-B575AF80AD66}"/>
          </ac:spMkLst>
        </pc:spChg>
        <pc:spChg chg="add del mod">
          <ac:chgData name="Ramon Dijkstra" userId="85330a04-0578-405f-b94e-78a24ef5a2eb" providerId="ADAL" clId="{72208E83-F769-4ECF-82DB-F9A4675E6C74}" dt="2021-05-15T13:28:25.966" v="177" actId="26606"/>
          <ac:spMkLst>
            <pc:docMk/>
            <pc:sldMk cId="16667399" sldId="263"/>
            <ac:spMk id="3" creationId="{78BB7A38-423E-4BC3-ABCB-77A3EA05A298}"/>
          </ac:spMkLst>
        </pc:spChg>
        <pc:spChg chg="add mod ord">
          <ac:chgData name="Ramon Dijkstra" userId="85330a04-0578-405f-b94e-78a24ef5a2eb" providerId="ADAL" clId="{72208E83-F769-4ECF-82DB-F9A4675E6C74}" dt="2021-05-15T13:36:10.386" v="185" actId="1076"/>
          <ac:spMkLst>
            <pc:docMk/>
            <pc:sldMk cId="16667399" sldId="263"/>
            <ac:spMk id="4" creationId="{90328FE7-D765-4A3D-98D4-51263CF9C5DE}"/>
          </ac:spMkLst>
        </pc:spChg>
        <pc:spChg chg="add del">
          <ac:chgData name="Ramon Dijkstra" userId="85330a04-0578-405f-b94e-78a24ef5a2eb" providerId="ADAL" clId="{72208E83-F769-4ECF-82DB-F9A4675E6C74}" dt="2021-05-15T13:28:25.960" v="176" actId="26606"/>
          <ac:spMkLst>
            <pc:docMk/>
            <pc:sldMk cId="16667399" sldId="263"/>
            <ac:spMk id="7" creationId="{78BB7A38-423E-4BC3-ABCB-77A3EA05A298}"/>
          </ac:spMkLst>
        </pc:spChg>
        <pc:spChg chg="add del">
          <ac:chgData name="Ramon Dijkstra" userId="85330a04-0578-405f-b94e-78a24ef5a2eb" providerId="ADAL" clId="{72208E83-F769-4ECF-82DB-F9A4675E6C74}" dt="2021-05-15T13:28:25.960" v="176" actId="26606"/>
          <ac:spMkLst>
            <pc:docMk/>
            <pc:sldMk cId="16667399" sldId="263"/>
            <ac:spMk id="8" creationId="{3D2EE047-566C-48D4-9F44-4BB3B58FB300}"/>
          </ac:spMkLst>
        </pc:spChg>
        <pc:spChg chg="add">
          <ac:chgData name="Ramon Dijkstra" userId="85330a04-0578-405f-b94e-78a24ef5a2eb" providerId="ADAL" clId="{72208E83-F769-4ECF-82DB-F9A4675E6C74}" dt="2021-05-15T13:28:25.966" v="177" actId="26606"/>
          <ac:spMkLst>
            <pc:docMk/>
            <pc:sldMk cId="16667399" sldId="263"/>
            <ac:spMk id="11" creationId="{EEE96A74-B62B-4642-AB22-7776A5F48CE7}"/>
          </ac:spMkLst>
        </pc:spChg>
        <pc:spChg chg="add mod">
          <ac:chgData name="Ramon Dijkstra" userId="85330a04-0578-405f-b94e-78a24ef5a2eb" providerId="ADAL" clId="{72208E83-F769-4ECF-82DB-F9A4675E6C74}" dt="2021-05-15T13:36:35.639" v="191" actId="113"/>
          <ac:spMkLst>
            <pc:docMk/>
            <pc:sldMk cId="16667399" sldId="263"/>
            <ac:spMk id="12" creationId="{78BB7A38-423E-4BC3-ABCB-77A3EA05A298}"/>
          </ac:spMkLst>
        </pc:spChg>
        <pc:graphicFrameChg chg="add del">
          <ac:chgData name="Ramon Dijkstra" userId="85330a04-0578-405f-b94e-78a24ef5a2eb" providerId="ADAL" clId="{72208E83-F769-4ECF-82DB-F9A4675E6C74}" dt="2021-05-15T13:28:19.739" v="174" actId="26606"/>
          <ac:graphicFrameMkLst>
            <pc:docMk/>
            <pc:sldMk cId="16667399" sldId="263"/>
            <ac:graphicFrameMk id="5" creationId="{FF68B185-3B4F-474E-8241-B7C6FE6F4E7A}"/>
          </ac:graphicFrameMkLst>
        </pc:graphicFrameChg>
        <pc:cxnChg chg="add">
          <ac:chgData name="Ramon Dijkstra" userId="85330a04-0578-405f-b94e-78a24ef5a2eb" providerId="ADAL" clId="{72208E83-F769-4ECF-82DB-F9A4675E6C74}" dt="2021-05-15T13:28:25.966" v="177" actId="26606"/>
          <ac:cxnSpMkLst>
            <pc:docMk/>
            <pc:sldMk cId="16667399" sldId="263"/>
            <ac:cxnSpMk id="10" creationId="{4B3C268A-06CC-4310-BA94-F0B6B6E8CFD3}"/>
          </ac:cxnSpMkLst>
        </pc:cxnChg>
      </pc:sldChg>
      <pc:sldChg chg="delSp add setBg delDesignElem">
        <pc:chgData name="Ramon Dijkstra" userId="85330a04-0578-405f-b94e-78a24ef5a2eb" providerId="ADAL" clId="{72208E83-F769-4ECF-82DB-F9A4675E6C74}" dt="2021-05-17T07:44:22.641" v="2290"/>
        <pc:sldMkLst>
          <pc:docMk/>
          <pc:sldMk cId="2045302650" sldId="263"/>
        </pc:sldMkLst>
        <pc:spChg chg="del">
          <ac:chgData name="Ramon Dijkstra" userId="85330a04-0578-405f-b94e-78a24ef5a2eb" providerId="ADAL" clId="{72208E83-F769-4ECF-82DB-F9A4675E6C74}" dt="2021-05-17T07:44:22.641" v="2290"/>
          <ac:spMkLst>
            <pc:docMk/>
            <pc:sldMk cId="2045302650" sldId="263"/>
            <ac:spMk id="11" creationId="{EEE96A74-B62B-4642-AB22-7776A5F48CE7}"/>
          </ac:spMkLst>
        </pc:spChg>
        <pc:cxnChg chg="del">
          <ac:chgData name="Ramon Dijkstra" userId="85330a04-0578-405f-b94e-78a24ef5a2eb" providerId="ADAL" clId="{72208E83-F769-4ECF-82DB-F9A4675E6C74}" dt="2021-05-17T07:44:22.641" v="2290"/>
          <ac:cxnSpMkLst>
            <pc:docMk/>
            <pc:sldMk cId="2045302650" sldId="263"/>
            <ac:cxnSpMk id="10" creationId="{4B3C268A-06CC-4310-BA94-F0B6B6E8CFD3}"/>
          </ac:cxnSpMkLst>
        </pc:cxnChg>
      </pc:sldChg>
      <pc:sldChg chg="addSp delSp modSp new mod setBg">
        <pc:chgData name="Ramon Dijkstra" userId="85330a04-0578-405f-b94e-78a24ef5a2eb" providerId="ADAL" clId="{72208E83-F769-4ECF-82DB-F9A4675E6C74}" dt="2021-05-16T12:38:37.722" v="1418" actId="113"/>
        <pc:sldMkLst>
          <pc:docMk/>
          <pc:sldMk cId="671401412" sldId="264"/>
        </pc:sldMkLst>
        <pc:spChg chg="mod">
          <ac:chgData name="Ramon Dijkstra" userId="85330a04-0578-405f-b94e-78a24ef5a2eb" providerId="ADAL" clId="{72208E83-F769-4ECF-82DB-F9A4675E6C74}" dt="2021-05-16T12:36:44.386" v="1363" actId="26606"/>
          <ac:spMkLst>
            <pc:docMk/>
            <pc:sldMk cId="671401412" sldId="264"/>
            <ac:spMk id="2" creationId="{D943DB0C-2A77-442A-95F9-9E6325305980}"/>
          </ac:spMkLst>
        </pc:spChg>
        <pc:spChg chg="add del mod">
          <ac:chgData name="Ramon Dijkstra" userId="85330a04-0578-405f-b94e-78a24ef5a2eb" providerId="ADAL" clId="{72208E83-F769-4ECF-82DB-F9A4675E6C74}" dt="2021-05-16T12:36:44.386" v="1363" actId="26606"/>
          <ac:spMkLst>
            <pc:docMk/>
            <pc:sldMk cId="671401412" sldId="264"/>
            <ac:spMk id="3" creationId="{B1E0D05E-E9CA-48BC-981A-BF13955E5AEE}"/>
          </ac:spMkLst>
        </pc:spChg>
        <pc:spChg chg="add del">
          <ac:chgData name="Ramon Dijkstra" userId="85330a04-0578-405f-b94e-78a24ef5a2eb" providerId="ADAL" clId="{72208E83-F769-4ECF-82DB-F9A4675E6C74}" dt="2021-05-15T14:57:13.331" v="1019"/>
          <ac:spMkLst>
            <pc:docMk/>
            <pc:sldMk cId="671401412" sldId="264"/>
            <ac:spMk id="4" creationId="{F030BBCB-EAF3-4072-B34A-53A8F5ADEB29}"/>
          </ac:spMkLst>
        </pc:spChg>
        <pc:spChg chg="add del">
          <ac:chgData name="Ramon Dijkstra" userId="85330a04-0578-405f-b94e-78a24ef5a2eb" providerId="ADAL" clId="{72208E83-F769-4ECF-82DB-F9A4675E6C74}" dt="2021-05-16T12:36:35.572" v="1360" actId="26606"/>
          <ac:spMkLst>
            <pc:docMk/>
            <pc:sldMk cId="671401412" sldId="264"/>
            <ac:spMk id="9" creationId="{EEE96A74-B62B-4642-AB22-7776A5F48CE7}"/>
          </ac:spMkLst>
        </pc:spChg>
        <pc:spChg chg="add del">
          <ac:chgData name="Ramon Dijkstra" userId="85330a04-0578-405f-b94e-78a24ef5a2eb" providerId="ADAL" clId="{72208E83-F769-4ECF-82DB-F9A4675E6C74}" dt="2021-05-16T12:36:44.372" v="1362" actId="26606"/>
          <ac:spMkLst>
            <pc:docMk/>
            <pc:sldMk cId="671401412" sldId="264"/>
            <ac:spMk id="10" creationId="{DB66C9CD-6BF4-44CA-8078-0BB819080761}"/>
          </ac:spMkLst>
        </pc:spChg>
        <pc:spChg chg="add del">
          <ac:chgData name="Ramon Dijkstra" userId="85330a04-0578-405f-b94e-78a24ef5a2eb" providerId="ADAL" clId="{72208E83-F769-4ECF-82DB-F9A4675E6C74}" dt="2021-05-16T12:36:44.372" v="1362" actId="26606"/>
          <ac:spMkLst>
            <pc:docMk/>
            <pc:sldMk cId="671401412" sldId="264"/>
            <ac:spMk id="13" creationId="{B1E0D05E-E9CA-48BC-981A-BF13955E5AEE}"/>
          </ac:spMkLst>
        </pc:spChg>
        <pc:spChg chg="add">
          <ac:chgData name="Ramon Dijkstra" userId="85330a04-0578-405f-b94e-78a24ef5a2eb" providerId="ADAL" clId="{72208E83-F769-4ECF-82DB-F9A4675E6C74}" dt="2021-05-16T12:36:44.386" v="1363" actId="26606"/>
          <ac:spMkLst>
            <pc:docMk/>
            <pc:sldMk cId="671401412" sldId="264"/>
            <ac:spMk id="14" creationId="{E95A6F56-5B66-4656-B01E-938834D6A329}"/>
          </ac:spMkLst>
        </pc:spChg>
        <pc:spChg chg="add">
          <ac:chgData name="Ramon Dijkstra" userId="85330a04-0578-405f-b94e-78a24ef5a2eb" providerId="ADAL" clId="{72208E83-F769-4ECF-82DB-F9A4675E6C74}" dt="2021-05-16T12:36:44.386" v="1363" actId="26606"/>
          <ac:spMkLst>
            <pc:docMk/>
            <pc:sldMk cId="671401412" sldId="264"/>
            <ac:spMk id="15" creationId="{DB66C9CD-6BF4-44CA-8078-0BB819080761}"/>
          </ac:spMkLst>
        </pc:spChg>
        <pc:spChg chg="add mod">
          <ac:chgData name="Ramon Dijkstra" userId="85330a04-0578-405f-b94e-78a24ef5a2eb" providerId="ADAL" clId="{72208E83-F769-4ECF-82DB-F9A4675E6C74}" dt="2021-05-16T12:38:37.722" v="1418" actId="113"/>
          <ac:spMkLst>
            <pc:docMk/>
            <pc:sldMk cId="671401412" sldId="264"/>
            <ac:spMk id="17" creationId="{B1E0D05E-E9CA-48BC-981A-BF13955E5AEE}"/>
          </ac:spMkLst>
        </pc:spChg>
        <pc:graphicFrameChg chg="add del">
          <ac:chgData name="Ramon Dijkstra" userId="85330a04-0578-405f-b94e-78a24ef5a2eb" providerId="ADAL" clId="{72208E83-F769-4ECF-82DB-F9A4675E6C74}" dt="2021-05-16T12:36:35.572" v="1360" actId="26606"/>
          <ac:graphicFrameMkLst>
            <pc:docMk/>
            <pc:sldMk cId="671401412" sldId="264"/>
            <ac:graphicFrameMk id="5" creationId="{8B7DAF17-0F51-468C-A872-CC26F32C2DF6}"/>
          </ac:graphicFrameMkLst>
        </pc:graphicFrameChg>
        <pc:picChg chg="add del">
          <ac:chgData name="Ramon Dijkstra" userId="85330a04-0578-405f-b94e-78a24ef5a2eb" providerId="ADAL" clId="{72208E83-F769-4ECF-82DB-F9A4675E6C74}" dt="2021-05-16T12:36:44.372" v="1362" actId="26606"/>
          <ac:picMkLst>
            <pc:docMk/>
            <pc:sldMk cId="671401412" sldId="264"/>
            <ac:picMk id="7" creationId="{E93DEE87-C42C-492C-960B-D62C1DE2F4B8}"/>
          </ac:picMkLst>
        </pc:picChg>
        <pc:picChg chg="add">
          <ac:chgData name="Ramon Dijkstra" userId="85330a04-0578-405f-b94e-78a24ef5a2eb" providerId="ADAL" clId="{72208E83-F769-4ECF-82DB-F9A4675E6C74}" dt="2021-05-16T12:36:44.386" v="1363" actId="26606"/>
          <ac:picMkLst>
            <pc:docMk/>
            <pc:sldMk cId="671401412" sldId="264"/>
            <ac:picMk id="18" creationId="{4528967B-FE9B-4F0A-B5A5-49862394BFAD}"/>
          </ac:picMkLst>
        </pc:picChg>
        <pc:cxnChg chg="add del">
          <ac:chgData name="Ramon Dijkstra" userId="85330a04-0578-405f-b94e-78a24ef5a2eb" providerId="ADAL" clId="{72208E83-F769-4ECF-82DB-F9A4675E6C74}" dt="2021-05-16T12:36:35.572" v="1360" actId="26606"/>
          <ac:cxnSpMkLst>
            <pc:docMk/>
            <pc:sldMk cId="671401412" sldId="264"/>
            <ac:cxnSpMk id="11" creationId="{3A513CAD-9784-4D35-BAF9-1F7DDD697BDB}"/>
          </ac:cxnSpMkLst>
        </pc:cxnChg>
        <pc:cxnChg chg="add del">
          <ac:chgData name="Ramon Dijkstra" userId="85330a04-0578-405f-b94e-78a24ef5a2eb" providerId="ADAL" clId="{72208E83-F769-4ECF-82DB-F9A4675E6C74}" dt="2021-05-16T12:36:44.372" v="1362" actId="26606"/>
          <ac:cxnSpMkLst>
            <pc:docMk/>
            <pc:sldMk cId="671401412" sldId="264"/>
            <ac:cxnSpMk id="12" creationId="{CC9CF63D-A2A3-4ECF-BC53-4B0D56918FB4}"/>
          </ac:cxnSpMkLst>
        </pc:cxnChg>
        <pc:cxnChg chg="add">
          <ac:chgData name="Ramon Dijkstra" userId="85330a04-0578-405f-b94e-78a24ef5a2eb" providerId="ADAL" clId="{72208E83-F769-4ECF-82DB-F9A4675E6C74}" dt="2021-05-16T12:36:44.386" v="1363" actId="26606"/>
          <ac:cxnSpMkLst>
            <pc:docMk/>
            <pc:sldMk cId="671401412" sldId="264"/>
            <ac:cxnSpMk id="16" creationId="{76D745DA-D03E-47A2-9936-01C39D51A469}"/>
          </ac:cxnSpMkLst>
        </pc:cxnChg>
      </pc:sldChg>
      <pc:sldChg chg="modSp new del mod">
        <pc:chgData name="Ramon Dijkstra" userId="85330a04-0578-405f-b94e-78a24ef5a2eb" providerId="ADAL" clId="{72208E83-F769-4ECF-82DB-F9A4675E6C74}" dt="2021-05-15T13:43:41.643" v="441" actId="47"/>
        <pc:sldMkLst>
          <pc:docMk/>
          <pc:sldMk cId="4031077095" sldId="264"/>
        </pc:sldMkLst>
        <pc:spChg chg="mod">
          <ac:chgData name="Ramon Dijkstra" userId="85330a04-0578-405f-b94e-78a24ef5a2eb" providerId="ADAL" clId="{72208E83-F769-4ECF-82DB-F9A4675E6C74}" dt="2021-05-15T13:42:04.405" v="440" actId="20577"/>
          <ac:spMkLst>
            <pc:docMk/>
            <pc:sldMk cId="4031077095" sldId="264"/>
            <ac:spMk id="2" creationId="{E1FF7237-4E42-4325-8537-C688D16FCF2B}"/>
          </ac:spMkLst>
        </pc:spChg>
      </pc:sldChg>
      <pc:sldChg chg="addSp delSp modSp new mod setBg">
        <pc:chgData name="Ramon Dijkstra" userId="85330a04-0578-405f-b94e-78a24ef5a2eb" providerId="ADAL" clId="{72208E83-F769-4ECF-82DB-F9A4675E6C74}" dt="2021-05-16T12:50:45.811" v="1492" actId="26606"/>
        <pc:sldMkLst>
          <pc:docMk/>
          <pc:sldMk cId="2033634581" sldId="265"/>
        </pc:sldMkLst>
        <pc:spChg chg="mod">
          <ac:chgData name="Ramon Dijkstra" userId="85330a04-0578-405f-b94e-78a24ef5a2eb" providerId="ADAL" clId="{72208E83-F769-4ECF-82DB-F9A4675E6C74}" dt="2021-05-16T12:50:45.804" v="1491" actId="26606"/>
          <ac:spMkLst>
            <pc:docMk/>
            <pc:sldMk cId="2033634581" sldId="265"/>
            <ac:spMk id="2" creationId="{5C080F16-BB16-4DC2-94AE-A5AEFAD0000C}"/>
          </ac:spMkLst>
        </pc:spChg>
        <pc:spChg chg="add del mod">
          <ac:chgData name="Ramon Dijkstra" userId="85330a04-0578-405f-b94e-78a24ef5a2eb" providerId="ADAL" clId="{72208E83-F769-4ECF-82DB-F9A4675E6C74}" dt="2021-05-16T12:41:57.414" v="1438" actId="26606"/>
          <ac:spMkLst>
            <pc:docMk/>
            <pc:sldMk cId="2033634581" sldId="265"/>
            <ac:spMk id="3" creationId="{E62935D3-924A-4942-8576-D56D12934CB8}"/>
          </ac:spMkLst>
        </pc:spChg>
        <pc:spChg chg="add del">
          <ac:chgData name="Ramon Dijkstra" userId="85330a04-0578-405f-b94e-78a24ef5a2eb" providerId="ADAL" clId="{72208E83-F769-4ECF-82DB-F9A4675E6C74}" dt="2021-05-16T12:39:59.899" v="1427" actId="26606"/>
          <ac:spMkLst>
            <pc:docMk/>
            <pc:sldMk cId="2033634581" sldId="265"/>
            <ac:spMk id="10" creationId="{DB66C9CD-6BF4-44CA-8078-0BB819080761}"/>
          </ac:spMkLst>
        </pc:spChg>
        <pc:spChg chg="add del">
          <ac:chgData name="Ramon Dijkstra" userId="85330a04-0578-405f-b94e-78a24ef5a2eb" providerId="ADAL" clId="{72208E83-F769-4ECF-82DB-F9A4675E6C74}" dt="2021-05-16T12:39:59.899" v="1427" actId="26606"/>
          <ac:spMkLst>
            <pc:docMk/>
            <pc:sldMk cId="2033634581" sldId="265"/>
            <ac:spMk id="14" creationId="{E95A6F56-5B66-4656-B01E-938834D6A329}"/>
          </ac:spMkLst>
        </pc:spChg>
        <pc:spChg chg="add del">
          <ac:chgData name="Ramon Dijkstra" userId="85330a04-0578-405f-b94e-78a24ef5a2eb" providerId="ADAL" clId="{72208E83-F769-4ECF-82DB-F9A4675E6C74}" dt="2021-05-16T12:40:10.078" v="1428" actId="26606"/>
          <ac:spMkLst>
            <pc:docMk/>
            <pc:sldMk cId="2033634581" sldId="265"/>
            <ac:spMk id="20" creationId="{1AEB7F98-32EC-40D3-89EE-C8433023163A}"/>
          </ac:spMkLst>
        </pc:spChg>
        <pc:spChg chg="add del">
          <ac:chgData name="Ramon Dijkstra" userId="85330a04-0578-405f-b94e-78a24ef5a2eb" providerId="ADAL" clId="{72208E83-F769-4ECF-82DB-F9A4675E6C74}" dt="2021-05-16T12:41:11.462" v="1431" actId="26606"/>
          <ac:spMkLst>
            <pc:docMk/>
            <pc:sldMk cId="2033634581" sldId="265"/>
            <ac:spMk id="27" creationId="{EEE96A74-B62B-4642-AB22-7776A5F48CE7}"/>
          </ac:spMkLst>
        </pc:spChg>
        <pc:spChg chg="add del">
          <ac:chgData name="Ramon Dijkstra" userId="85330a04-0578-405f-b94e-78a24ef5a2eb" providerId="ADAL" clId="{72208E83-F769-4ECF-82DB-F9A4675E6C74}" dt="2021-05-16T12:41:23.539" v="1433" actId="26606"/>
          <ac:spMkLst>
            <pc:docMk/>
            <pc:sldMk cId="2033634581" sldId="265"/>
            <ac:spMk id="34" creationId="{1AEB7F98-32EC-40D3-89EE-C8433023163A}"/>
          </ac:spMkLst>
        </pc:spChg>
        <pc:spChg chg="add mod">
          <ac:chgData name="Ramon Dijkstra" userId="85330a04-0578-405f-b94e-78a24ef5a2eb" providerId="ADAL" clId="{72208E83-F769-4ECF-82DB-F9A4675E6C74}" dt="2021-05-16T12:50:45.804" v="1491" actId="26606"/>
          <ac:spMkLst>
            <pc:docMk/>
            <pc:sldMk cId="2033634581" sldId="265"/>
            <ac:spMk id="47" creationId="{E62935D3-924A-4942-8576-D56D12934CB8}"/>
          </ac:spMkLst>
        </pc:spChg>
        <pc:spChg chg="add del">
          <ac:chgData name="Ramon Dijkstra" userId="85330a04-0578-405f-b94e-78a24ef5a2eb" providerId="ADAL" clId="{72208E83-F769-4ECF-82DB-F9A4675E6C74}" dt="2021-05-16T12:50:45.811" v="1492" actId="26606"/>
          <ac:spMkLst>
            <pc:docMk/>
            <pc:sldMk cId="2033634581" sldId="265"/>
            <ac:spMk id="48" creationId="{DB66C9CD-6BF4-44CA-8078-0BB819080761}"/>
          </ac:spMkLst>
        </pc:spChg>
        <pc:spChg chg="add del">
          <ac:chgData name="Ramon Dijkstra" userId="85330a04-0578-405f-b94e-78a24ef5a2eb" providerId="ADAL" clId="{72208E83-F769-4ECF-82DB-F9A4675E6C74}" dt="2021-05-16T12:50:45.811" v="1492" actId="26606"/>
          <ac:spMkLst>
            <pc:docMk/>
            <pc:sldMk cId="2033634581" sldId="265"/>
            <ac:spMk id="52" creationId="{E95A6F56-5B66-4656-B01E-938834D6A329}"/>
          </ac:spMkLst>
        </pc:spChg>
        <pc:spChg chg="add del">
          <ac:chgData name="Ramon Dijkstra" userId="85330a04-0578-405f-b94e-78a24ef5a2eb" providerId="ADAL" clId="{72208E83-F769-4ECF-82DB-F9A4675E6C74}" dt="2021-05-16T12:50:45.804" v="1491" actId="26606"/>
          <ac:spMkLst>
            <pc:docMk/>
            <pc:sldMk cId="2033634581" sldId="265"/>
            <ac:spMk id="71" creationId="{DB66C9CD-6BF4-44CA-8078-0BB819080761}"/>
          </ac:spMkLst>
        </pc:spChg>
        <pc:spChg chg="add">
          <ac:chgData name="Ramon Dijkstra" userId="85330a04-0578-405f-b94e-78a24ef5a2eb" providerId="ADAL" clId="{72208E83-F769-4ECF-82DB-F9A4675E6C74}" dt="2021-05-16T12:50:45.811" v="1492" actId="26606"/>
          <ac:spMkLst>
            <pc:docMk/>
            <pc:sldMk cId="2033634581" sldId="265"/>
            <ac:spMk id="75" creationId="{E95A6F56-5B66-4656-B01E-938834D6A329}"/>
          </ac:spMkLst>
        </pc:spChg>
        <pc:spChg chg="add">
          <ac:chgData name="Ramon Dijkstra" userId="85330a04-0578-405f-b94e-78a24ef5a2eb" providerId="ADAL" clId="{72208E83-F769-4ECF-82DB-F9A4675E6C74}" dt="2021-05-16T12:50:45.811" v="1492" actId="26606"/>
          <ac:spMkLst>
            <pc:docMk/>
            <pc:sldMk cId="2033634581" sldId="265"/>
            <ac:spMk id="1028" creationId="{DB66C9CD-6BF4-44CA-8078-0BB819080761}"/>
          </ac:spMkLst>
        </pc:spChg>
        <pc:graphicFrameChg chg="add del">
          <ac:chgData name="Ramon Dijkstra" userId="85330a04-0578-405f-b94e-78a24ef5a2eb" providerId="ADAL" clId="{72208E83-F769-4ECF-82DB-F9A4675E6C74}" dt="2021-05-16T12:41:41.464" v="1435" actId="26606"/>
          <ac:graphicFrameMkLst>
            <pc:docMk/>
            <pc:sldMk cId="2033634581" sldId="265"/>
            <ac:graphicFrameMk id="43" creationId="{F89AD996-1DCC-45D9-9160-086D2A2AE95D}"/>
          </ac:graphicFrameMkLst>
        </pc:graphicFrameChg>
        <pc:graphicFrameChg chg="add del">
          <ac:chgData name="Ramon Dijkstra" userId="85330a04-0578-405f-b94e-78a24ef5a2eb" providerId="ADAL" clId="{72208E83-F769-4ECF-82DB-F9A4675E6C74}" dt="2021-05-16T12:41:57.404" v="1437" actId="26606"/>
          <ac:graphicFrameMkLst>
            <pc:docMk/>
            <pc:sldMk cId="2033634581" sldId="265"/>
            <ac:graphicFrameMk id="45" creationId="{FC6F2CC5-C001-4B27-A417-28AA9891A031}"/>
          </ac:graphicFrameMkLst>
        </pc:graphicFrameChg>
        <pc:picChg chg="add del mod">
          <ac:chgData name="Ramon Dijkstra" userId="85330a04-0578-405f-b94e-78a24ef5a2eb" providerId="ADAL" clId="{72208E83-F769-4ECF-82DB-F9A4675E6C74}" dt="2021-05-16T12:39:38.905" v="1426" actId="478"/>
          <ac:picMkLst>
            <pc:docMk/>
            <pc:sldMk cId="2033634581" sldId="265"/>
            <ac:picMk id="7" creationId="{4AA014AD-403E-4E56-8B96-81719918E615}"/>
          </ac:picMkLst>
        </pc:picChg>
        <pc:picChg chg="add del mod">
          <ac:chgData name="Ramon Dijkstra" userId="85330a04-0578-405f-b94e-78a24ef5a2eb" providerId="ADAL" clId="{72208E83-F769-4ECF-82DB-F9A4675E6C74}" dt="2021-05-16T12:41:21.058" v="1432" actId="478"/>
          <ac:picMkLst>
            <pc:docMk/>
            <pc:sldMk cId="2033634581" sldId="265"/>
            <ac:picMk id="16" creationId="{A99C8EAF-2791-4169-B749-F396315C28E0}"/>
          </ac:picMkLst>
        </pc:picChg>
        <pc:picChg chg="add del">
          <ac:chgData name="Ramon Dijkstra" userId="85330a04-0578-405f-b94e-78a24ef5a2eb" providerId="ADAL" clId="{72208E83-F769-4ECF-82DB-F9A4675E6C74}" dt="2021-05-16T12:41:59.172" v="1439" actId="478"/>
          <ac:picMkLst>
            <pc:docMk/>
            <pc:sldMk cId="2033634581" sldId="265"/>
            <ac:picMk id="49" creationId="{93D4C0D3-7263-4409-94A9-676D665215DA}"/>
          </ac:picMkLst>
        </pc:picChg>
        <pc:picChg chg="add mod">
          <ac:chgData name="Ramon Dijkstra" userId="85330a04-0578-405f-b94e-78a24ef5a2eb" providerId="ADAL" clId="{72208E83-F769-4ECF-82DB-F9A4675E6C74}" dt="2021-05-16T12:50:45.811" v="1492" actId="26606"/>
          <ac:picMkLst>
            <pc:docMk/>
            <pc:sldMk cId="2033634581" sldId="265"/>
            <ac:picMk id="1026" creationId="{E8496F81-4337-4DA0-8B19-38CCA75F4913}"/>
          </ac:picMkLst>
        </pc:picChg>
        <pc:cxnChg chg="add del">
          <ac:chgData name="Ramon Dijkstra" userId="85330a04-0578-405f-b94e-78a24ef5a2eb" providerId="ADAL" clId="{72208E83-F769-4ECF-82DB-F9A4675E6C74}" dt="2021-05-16T12:39:59.899" v="1427" actId="26606"/>
          <ac:cxnSpMkLst>
            <pc:docMk/>
            <pc:sldMk cId="2033634581" sldId="265"/>
            <ac:cxnSpMk id="12" creationId="{76D745DA-D03E-47A2-9936-01C39D51A469}"/>
          </ac:cxnSpMkLst>
        </pc:cxnChg>
        <pc:cxnChg chg="add del">
          <ac:chgData name="Ramon Dijkstra" userId="85330a04-0578-405f-b94e-78a24ef5a2eb" providerId="ADAL" clId="{72208E83-F769-4ECF-82DB-F9A4675E6C74}" dt="2021-05-16T12:40:10.078" v="1428" actId="26606"/>
          <ac:cxnSpMkLst>
            <pc:docMk/>
            <pc:sldMk cId="2033634581" sldId="265"/>
            <ac:cxnSpMk id="22" creationId="{79A23555-9837-466D-9123-97B89F6CA171}"/>
          </ac:cxnSpMkLst>
        </pc:cxnChg>
        <pc:cxnChg chg="add del">
          <ac:chgData name="Ramon Dijkstra" userId="85330a04-0578-405f-b94e-78a24ef5a2eb" providerId="ADAL" clId="{72208E83-F769-4ECF-82DB-F9A4675E6C74}" dt="2021-05-16T12:41:11.462" v="1431" actId="26606"/>
          <ac:cxnSpMkLst>
            <pc:docMk/>
            <pc:sldMk cId="2033634581" sldId="265"/>
            <ac:cxnSpMk id="29" creationId="{3A513CAD-9784-4D35-BAF9-1F7DDD697BDB}"/>
          </ac:cxnSpMkLst>
        </pc:cxnChg>
        <pc:cxnChg chg="add del">
          <ac:chgData name="Ramon Dijkstra" userId="85330a04-0578-405f-b94e-78a24ef5a2eb" providerId="ADAL" clId="{72208E83-F769-4ECF-82DB-F9A4675E6C74}" dt="2021-05-16T12:41:23.539" v="1433" actId="26606"/>
          <ac:cxnSpMkLst>
            <pc:docMk/>
            <pc:sldMk cId="2033634581" sldId="265"/>
            <ac:cxnSpMk id="36" creationId="{79A23555-9837-466D-9123-97B89F6CA171}"/>
          </ac:cxnSpMkLst>
        </pc:cxnChg>
        <pc:cxnChg chg="add del">
          <ac:chgData name="Ramon Dijkstra" userId="85330a04-0578-405f-b94e-78a24ef5a2eb" providerId="ADAL" clId="{72208E83-F769-4ECF-82DB-F9A4675E6C74}" dt="2021-05-16T12:41:57.414" v="1438" actId="26606"/>
          <ac:cxnSpMkLst>
            <pc:docMk/>
            <pc:sldMk cId="2033634581" sldId="265"/>
            <ac:cxnSpMk id="41" creationId="{653B9D3A-F8F6-4354-8088-6E520C2A64FC}"/>
          </ac:cxnSpMkLst>
        </pc:cxnChg>
        <pc:cxnChg chg="add del">
          <ac:chgData name="Ramon Dijkstra" userId="85330a04-0578-405f-b94e-78a24ef5a2eb" providerId="ADAL" clId="{72208E83-F769-4ECF-82DB-F9A4675E6C74}" dt="2021-05-16T12:50:45.811" v="1492" actId="26606"/>
          <ac:cxnSpMkLst>
            <pc:docMk/>
            <pc:sldMk cId="2033634581" sldId="265"/>
            <ac:cxnSpMk id="50" creationId="{76D745DA-D03E-47A2-9936-01C39D51A469}"/>
          </ac:cxnSpMkLst>
        </pc:cxnChg>
        <pc:cxnChg chg="add del">
          <ac:chgData name="Ramon Dijkstra" userId="85330a04-0578-405f-b94e-78a24ef5a2eb" providerId="ADAL" clId="{72208E83-F769-4ECF-82DB-F9A4675E6C74}" dt="2021-05-16T12:50:45.804" v="1491" actId="26606"/>
          <ac:cxnSpMkLst>
            <pc:docMk/>
            <pc:sldMk cId="2033634581" sldId="265"/>
            <ac:cxnSpMk id="73" creationId="{CC9CF63D-A2A3-4ECF-BC53-4B0D56918FB4}"/>
          </ac:cxnSpMkLst>
        </pc:cxnChg>
        <pc:cxnChg chg="add">
          <ac:chgData name="Ramon Dijkstra" userId="85330a04-0578-405f-b94e-78a24ef5a2eb" providerId="ADAL" clId="{72208E83-F769-4ECF-82DB-F9A4675E6C74}" dt="2021-05-16T12:50:45.811" v="1492" actId="26606"/>
          <ac:cxnSpMkLst>
            <pc:docMk/>
            <pc:sldMk cId="2033634581" sldId="265"/>
            <ac:cxnSpMk id="1029" creationId="{76D745DA-D03E-47A2-9936-01C39D51A469}"/>
          </ac:cxnSpMkLst>
        </pc:cxnChg>
      </pc:sldChg>
      <pc:sldChg chg="addSp modSp new mod setBg">
        <pc:chgData name="Ramon Dijkstra" userId="85330a04-0578-405f-b94e-78a24ef5a2eb" providerId="ADAL" clId="{72208E83-F769-4ECF-82DB-F9A4675E6C74}" dt="2021-05-16T13:11:37.007" v="1739" actId="113"/>
        <pc:sldMkLst>
          <pc:docMk/>
          <pc:sldMk cId="2777011308" sldId="266"/>
        </pc:sldMkLst>
        <pc:spChg chg="mod">
          <ac:chgData name="Ramon Dijkstra" userId="85330a04-0578-405f-b94e-78a24ef5a2eb" providerId="ADAL" clId="{72208E83-F769-4ECF-82DB-F9A4675E6C74}" dt="2021-05-16T12:50:58.333" v="1494" actId="26606"/>
          <ac:spMkLst>
            <pc:docMk/>
            <pc:sldMk cId="2777011308" sldId="266"/>
            <ac:spMk id="2" creationId="{C700A4AB-C575-45F6-84BC-AF73DF161683}"/>
          </ac:spMkLst>
        </pc:spChg>
        <pc:spChg chg="mod">
          <ac:chgData name="Ramon Dijkstra" userId="85330a04-0578-405f-b94e-78a24ef5a2eb" providerId="ADAL" clId="{72208E83-F769-4ECF-82DB-F9A4675E6C74}" dt="2021-05-16T13:11:37.007" v="1739" actId="113"/>
          <ac:spMkLst>
            <pc:docMk/>
            <pc:sldMk cId="2777011308" sldId="266"/>
            <ac:spMk id="3" creationId="{2A22FFF2-AE43-4155-8DFD-52DA074E9C07}"/>
          </ac:spMkLst>
        </pc:spChg>
        <pc:spChg chg="add">
          <ac:chgData name="Ramon Dijkstra" userId="85330a04-0578-405f-b94e-78a24ef5a2eb" providerId="ADAL" clId="{72208E83-F769-4ECF-82DB-F9A4675E6C74}" dt="2021-05-16T12:50:58.333" v="1494" actId="26606"/>
          <ac:spMkLst>
            <pc:docMk/>
            <pc:sldMk cId="2777011308" sldId="266"/>
            <ac:spMk id="9" creationId="{DB66C9CD-6BF4-44CA-8078-0BB819080761}"/>
          </ac:spMkLst>
        </pc:spChg>
        <pc:spChg chg="add">
          <ac:chgData name="Ramon Dijkstra" userId="85330a04-0578-405f-b94e-78a24ef5a2eb" providerId="ADAL" clId="{72208E83-F769-4ECF-82DB-F9A4675E6C74}" dt="2021-05-16T12:50:58.333" v="1494" actId="26606"/>
          <ac:spMkLst>
            <pc:docMk/>
            <pc:sldMk cId="2777011308" sldId="266"/>
            <ac:spMk id="13" creationId="{E95A6F56-5B66-4656-B01E-938834D6A329}"/>
          </ac:spMkLst>
        </pc:spChg>
        <pc:picChg chg="add mod">
          <ac:chgData name="Ramon Dijkstra" userId="85330a04-0578-405f-b94e-78a24ef5a2eb" providerId="ADAL" clId="{72208E83-F769-4ECF-82DB-F9A4675E6C74}" dt="2021-05-16T12:50:51.639" v="1493"/>
          <ac:picMkLst>
            <pc:docMk/>
            <pc:sldMk cId="2777011308" sldId="266"/>
            <ac:picMk id="4" creationId="{12DAFF26-F30A-4DC1-AA59-BF4F1AF8637E}"/>
          </ac:picMkLst>
        </pc:picChg>
        <pc:cxnChg chg="add">
          <ac:chgData name="Ramon Dijkstra" userId="85330a04-0578-405f-b94e-78a24ef5a2eb" providerId="ADAL" clId="{72208E83-F769-4ECF-82DB-F9A4675E6C74}" dt="2021-05-16T12:50:58.333" v="1494" actId="26606"/>
          <ac:cxnSpMkLst>
            <pc:docMk/>
            <pc:sldMk cId="2777011308" sldId="266"/>
            <ac:cxnSpMk id="11" creationId="{76D745DA-D03E-47A2-9936-01C39D51A469}"/>
          </ac:cxnSpMkLst>
        </pc:cxnChg>
      </pc:sldChg>
      <pc:sldChg chg="addSp delSp modSp new mod setBg">
        <pc:chgData name="Ramon Dijkstra" userId="85330a04-0578-405f-b94e-78a24ef5a2eb" providerId="ADAL" clId="{72208E83-F769-4ECF-82DB-F9A4675E6C74}" dt="2021-05-16T12:54:59.968" v="1504" actId="26606"/>
        <pc:sldMkLst>
          <pc:docMk/>
          <pc:sldMk cId="3658455071" sldId="267"/>
        </pc:sldMkLst>
        <pc:spChg chg="mod">
          <ac:chgData name="Ramon Dijkstra" userId="85330a04-0578-405f-b94e-78a24ef5a2eb" providerId="ADAL" clId="{72208E83-F769-4ECF-82DB-F9A4675E6C74}" dt="2021-05-16T12:54:59.968" v="1504" actId="26606"/>
          <ac:spMkLst>
            <pc:docMk/>
            <pc:sldMk cId="3658455071" sldId="267"/>
            <ac:spMk id="2" creationId="{EB6BFA06-35E7-43BA-8B24-DC7E7C4FFE20}"/>
          </ac:spMkLst>
        </pc:spChg>
        <pc:spChg chg="del mod">
          <ac:chgData name="Ramon Dijkstra" userId="85330a04-0578-405f-b94e-78a24ef5a2eb" providerId="ADAL" clId="{72208E83-F769-4ECF-82DB-F9A4675E6C74}" dt="2021-05-16T12:53:07.712" v="1499" actId="26606"/>
          <ac:spMkLst>
            <pc:docMk/>
            <pc:sldMk cId="3658455071" sldId="267"/>
            <ac:spMk id="3" creationId="{4D9215B4-2E4E-4736-B3BF-8B87FF84A90F}"/>
          </ac:spMkLst>
        </pc:spChg>
        <pc:spChg chg="add del">
          <ac:chgData name="Ramon Dijkstra" userId="85330a04-0578-405f-b94e-78a24ef5a2eb" providerId="ADAL" clId="{72208E83-F769-4ECF-82DB-F9A4675E6C74}" dt="2021-05-16T12:53:03.048" v="1496" actId="26606"/>
          <ac:spMkLst>
            <pc:docMk/>
            <pc:sldMk cId="3658455071" sldId="267"/>
            <ac:spMk id="9" creationId="{DB66C9CD-6BF4-44CA-8078-0BB819080761}"/>
          </ac:spMkLst>
        </pc:spChg>
        <pc:spChg chg="add del">
          <ac:chgData name="Ramon Dijkstra" userId="85330a04-0578-405f-b94e-78a24ef5a2eb" providerId="ADAL" clId="{72208E83-F769-4ECF-82DB-F9A4675E6C74}" dt="2021-05-16T12:53:07.667" v="1498" actId="26606"/>
          <ac:spMkLst>
            <pc:docMk/>
            <pc:sldMk cId="3658455071" sldId="267"/>
            <ac:spMk id="10" creationId="{DB66C9CD-6BF4-44CA-8078-0BB819080761}"/>
          </ac:spMkLst>
        </pc:spChg>
        <pc:spChg chg="add del">
          <ac:chgData name="Ramon Dijkstra" userId="85330a04-0578-405f-b94e-78a24ef5a2eb" providerId="ADAL" clId="{72208E83-F769-4ECF-82DB-F9A4675E6C74}" dt="2021-05-16T12:53:45.141" v="1502" actId="26606"/>
          <ac:spMkLst>
            <pc:docMk/>
            <pc:sldMk cId="3658455071" sldId="267"/>
            <ac:spMk id="19" creationId="{DB66C9CD-6BF4-44CA-8078-0BB819080761}"/>
          </ac:spMkLst>
        </pc:spChg>
        <pc:spChg chg="add del">
          <ac:chgData name="Ramon Dijkstra" userId="85330a04-0578-405f-b94e-78a24ef5a2eb" providerId="ADAL" clId="{72208E83-F769-4ECF-82DB-F9A4675E6C74}" dt="2021-05-16T12:54:42.948" v="1503" actId="26606"/>
          <ac:spMkLst>
            <pc:docMk/>
            <pc:sldMk cId="3658455071" sldId="267"/>
            <ac:spMk id="26" creationId="{DB66C9CD-6BF4-44CA-8078-0BB819080761}"/>
          </ac:spMkLst>
        </pc:spChg>
        <pc:spChg chg="add del">
          <ac:chgData name="Ramon Dijkstra" userId="85330a04-0578-405f-b94e-78a24ef5a2eb" providerId="ADAL" clId="{72208E83-F769-4ECF-82DB-F9A4675E6C74}" dt="2021-05-16T12:54:59.968" v="1504" actId="26606"/>
          <ac:spMkLst>
            <pc:docMk/>
            <pc:sldMk cId="3658455071" sldId="267"/>
            <ac:spMk id="33" creationId="{DB66C9CD-6BF4-44CA-8078-0BB819080761}"/>
          </ac:spMkLst>
        </pc:spChg>
        <pc:spChg chg="add del">
          <ac:chgData name="Ramon Dijkstra" userId="85330a04-0578-405f-b94e-78a24ef5a2eb" providerId="ADAL" clId="{72208E83-F769-4ECF-82DB-F9A4675E6C74}" dt="2021-05-16T12:54:59.968" v="1504" actId="26606"/>
          <ac:spMkLst>
            <pc:docMk/>
            <pc:sldMk cId="3658455071" sldId="267"/>
            <ac:spMk id="35" creationId="{F883A8D1-ED1B-47A1-AA44-289C080EDDB9}"/>
          </ac:spMkLst>
        </pc:spChg>
        <pc:spChg chg="add">
          <ac:chgData name="Ramon Dijkstra" userId="85330a04-0578-405f-b94e-78a24ef5a2eb" providerId="ADAL" clId="{72208E83-F769-4ECF-82DB-F9A4675E6C74}" dt="2021-05-16T12:54:59.968" v="1504" actId="26606"/>
          <ac:spMkLst>
            <pc:docMk/>
            <pc:sldMk cId="3658455071" sldId="267"/>
            <ac:spMk id="40" creationId="{EEE96A74-B62B-4642-AB22-7776A5F48CE7}"/>
          </ac:spMkLst>
        </pc:spChg>
        <pc:graphicFrameChg chg="add mod modGraphic">
          <ac:chgData name="Ramon Dijkstra" userId="85330a04-0578-405f-b94e-78a24ef5a2eb" providerId="ADAL" clId="{72208E83-F769-4ECF-82DB-F9A4675E6C74}" dt="2021-05-16T12:54:59.968" v="1504" actId="26606"/>
          <ac:graphicFrameMkLst>
            <pc:docMk/>
            <pc:sldMk cId="3658455071" sldId="267"/>
            <ac:graphicFrameMk id="14" creationId="{DCAB9958-77E6-4CA8-82D4-C95AD86FD4CD}"/>
          </ac:graphicFrameMkLst>
        </pc:graphicFrameChg>
        <pc:picChg chg="add del">
          <ac:chgData name="Ramon Dijkstra" userId="85330a04-0578-405f-b94e-78a24ef5a2eb" providerId="ADAL" clId="{72208E83-F769-4ECF-82DB-F9A4675E6C74}" dt="2021-05-16T12:53:03.048" v="1496" actId="26606"/>
          <ac:picMkLst>
            <pc:docMk/>
            <pc:sldMk cId="3658455071" sldId="267"/>
            <ac:picMk id="5" creationId="{C597B250-6B2D-48B5-896D-814E61A3709E}"/>
          </ac:picMkLst>
        </pc:picChg>
        <pc:picChg chg="add del">
          <ac:chgData name="Ramon Dijkstra" userId="85330a04-0578-405f-b94e-78a24ef5a2eb" providerId="ADAL" clId="{72208E83-F769-4ECF-82DB-F9A4675E6C74}" dt="2021-05-16T12:53:07.667" v="1498" actId="26606"/>
          <ac:picMkLst>
            <pc:docMk/>
            <pc:sldMk cId="3658455071" sldId="267"/>
            <ac:picMk id="7" creationId="{A35EF901-F00E-4ADE-A69C-C34527C04ECE}"/>
          </ac:picMkLst>
        </pc:picChg>
        <pc:cxnChg chg="add del">
          <ac:chgData name="Ramon Dijkstra" userId="85330a04-0578-405f-b94e-78a24ef5a2eb" providerId="ADAL" clId="{72208E83-F769-4ECF-82DB-F9A4675E6C74}" dt="2021-05-16T12:53:03.048" v="1496" actId="26606"/>
          <ac:cxnSpMkLst>
            <pc:docMk/>
            <pc:sldMk cId="3658455071" sldId="267"/>
            <ac:cxnSpMk id="11" creationId="{76D745DA-D03E-47A2-9936-01C39D51A469}"/>
          </ac:cxnSpMkLst>
        </pc:cxnChg>
        <pc:cxnChg chg="add del">
          <ac:chgData name="Ramon Dijkstra" userId="85330a04-0578-405f-b94e-78a24ef5a2eb" providerId="ADAL" clId="{72208E83-F769-4ECF-82DB-F9A4675E6C74}" dt="2021-05-16T12:53:07.667" v="1498" actId="26606"/>
          <ac:cxnSpMkLst>
            <pc:docMk/>
            <pc:sldMk cId="3658455071" sldId="267"/>
            <ac:cxnSpMk id="12" creationId="{CC9CF63D-A2A3-4ECF-BC53-4B0D56918FB4}"/>
          </ac:cxnSpMkLst>
        </pc:cxnChg>
        <pc:cxnChg chg="add del">
          <ac:chgData name="Ramon Dijkstra" userId="85330a04-0578-405f-b94e-78a24ef5a2eb" providerId="ADAL" clId="{72208E83-F769-4ECF-82DB-F9A4675E6C74}" dt="2021-05-16T12:53:45.141" v="1502" actId="26606"/>
          <ac:cxnSpMkLst>
            <pc:docMk/>
            <pc:sldMk cId="3658455071" sldId="267"/>
            <ac:cxnSpMk id="21" creationId="{D9BF9BF3-7E9D-458B-A5D2-E730C5FFD0CD}"/>
          </ac:cxnSpMkLst>
        </pc:cxnChg>
        <pc:cxnChg chg="add del">
          <ac:chgData name="Ramon Dijkstra" userId="85330a04-0578-405f-b94e-78a24ef5a2eb" providerId="ADAL" clId="{72208E83-F769-4ECF-82DB-F9A4675E6C74}" dt="2021-05-16T12:54:42.948" v="1503" actId="26606"/>
          <ac:cxnSpMkLst>
            <pc:docMk/>
            <pc:sldMk cId="3658455071" sldId="267"/>
            <ac:cxnSpMk id="28" creationId="{D9BF9BF3-7E9D-458B-A5D2-E730C5FFD0CD}"/>
          </ac:cxnSpMkLst>
        </pc:cxnChg>
        <pc:cxnChg chg="add">
          <ac:chgData name="Ramon Dijkstra" userId="85330a04-0578-405f-b94e-78a24ef5a2eb" providerId="ADAL" clId="{72208E83-F769-4ECF-82DB-F9A4675E6C74}" dt="2021-05-16T12:54:59.968" v="1504" actId="26606"/>
          <ac:cxnSpMkLst>
            <pc:docMk/>
            <pc:sldMk cId="3658455071" sldId="267"/>
            <ac:cxnSpMk id="42" creationId="{9B4757C4-228A-47E5-94C8-058312AB27F8}"/>
          </ac:cxnSpMkLst>
        </pc:cxnChg>
      </pc:sldChg>
      <pc:sldChg chg="addSp delSp modSp new mod setBg">
        <pc:chgData name="Ramon Dijkstra" userId="85330a04-0578-405f-b94e-78a24ef5a2eb" providerId="ADAL" clId="{72208E83-F769-4ECF-82DB-F9A4675E6C74}" dt="2021-05-16T12:44:44.734" v="1440" actId="1076"/>
        <pc:sldMkLst>
          <pc:docMk/>
          <pc:sldMk cId="1949876374" sldId="268"/>
        </pc:sldMkLst>
        <pc:spChg chg="mod">
          <ac:chgData name="Ramon Dijkstra" userId="85330a04-0578-405f-b94e-78a24ef5a2eb" providerId="ADAL" clId="{72208E83-F769-4ECF-82DB-F9A4675E6C74}" dt="2021-05-15T13:51:29.097" v="742" actId="20577"/>
          <ac:spMkLst>
            <pc:docMk/>
            <pc:sldMk cId="1949876374" sldId="268"/>
            <ac:spMk id="2" creationId="{AC305EDB-C4B4-4A16-AE42-BD67287D829F}"/>
          </ac:spMkLst>
        </pc:spChg>
        <pc:spChg chg="add del">
          <ac:chgData name="Ramon Dijkstra" userId="85330a04-0578-405f-b94e-78a24ef5a2eb" providerId="ADAL" clId="{72208E83-F769-4ECF-82DB-F9A4675E6C74}" dt="2021-05-15T13:45:11.908" v="685" actId="26606"/>
          <ac:spMkLst>
            <pc:docMk/>
            <pc:sldMk cId="1949876374" sldId="268"/>
            <ac:spMk id="3" creationId="{B86004AA-A59A-45BD-8D7E-620741715EA7}"/>
          </ac:spMkLst>
        </pc:spChg>
        <pc:spChg chg="add del">
          <ac:chgData name="Ramon Dijkstra" userId="85330a04-0578-405f-b94e-78a24ef5a2eb" providerId="ADAL" clId="{72208E83-F769-4ECF-82DB-F9A4675E6C74}" dt="2021-05-15T13:45:11.896" v="684" actId="26606"/>
          <ac:spMkLst>
            <pc:docMk/>
            <pc:sldMk cId="1949876374" sldId="268"/>
            <ac:spMk id="18" creationId="{3011B0B3-5679-4759-90B8-3B908C4CBD21}"/>
          </ac:spMkLst>
        </pc:spChg>
        <pc:spChg chg="add">
          <ac:chgData name="Ramon Dijkstra" userId="85330a04-0578-405f-b94e-78a24ef5a2eb" providerId="ADAL" clId="{72208E83-F769-4ECF-82DB-F9A4675E6C74}" dt="2021-05-15T13:45:11.908" v="685" actId="26606"/>
          <ac:spMkLst>
            <pc:docMk/>
            <pc:sldMk cId="1949876374" sldId="268"/>
            <ac:spMk id="22" creationId="{5803EFCD-EE34-4F9B-896E-8571701142EF}"/>
          </ac:spMkLst>
        </pc:spChg>
        <pc:spChg chg="add">
          <ac:chgData name="Ramon Dijkstra" userId="85330a04-0578-405f-b94e-78a24ef5a2eb" providerId="ADAL" clId="{72208E83-F769-4ECF-82DB-F9A4675E6C74}" dt="2021-05-15T13:45:11.908" v="685" actId="26606"/>
          <ac:spMkLst>
            <pc:docMk/>
            <pc:sldMk cId="1949876374" sldId="268"/>
            <ac:spMk id="28" creationId="{3011B0B3-5679-4759-90B8-3B908C4CBD21}"/>
          </ac:spMkLst>
        </pc:spChg>
        <pc:grpChg chg="add del">
          <ac:chgData name="Ramon Dijkstra" userId="85330a04-0578-405f-b94e-78a24ef5a2eb" providerId="ADAL" clId="{72208E83-F769-4ECF-82DB-F9A4675E6C74}" dt="2021-05-15T13:45:11.896" v="684" actId="26606"/>
          <ac:grpSpMkLst>
            <pc:docMk/>
            <pc:sldMk cId="1949876374" sldId="268"/>
            <ac:grpSpMk id="12" creationId="{9494E066-0146-46E9-BAF1-C33240ABA294}"/>
          </ac:grpSpMkLst>
        </pc:grpChg>
        <pc:grpChg chg="add">
          <ac:chgData name="Ramon Dijkstra" userId="85330a04-0578-405f-b94e-78a24ef5a2eb" providerId="ADAL" clId="{72208E83-F769-4ECF-82DB-F9A4675E6C74}" dt="2021-05-15T13:45:11.908" v="685" actId="26606"/>
          <ac:grpSpMkLst>
            <pc:docMk/>
            <pc:sldMk cId="1949876374" sldId="268"/>
            <ac:grpSpMk id="24" creationId="{9494E066-0146-46E9-BAF1-C33240ABA294}"/>
          </ac:grpSpMkLst>
        </pc:grpChg>
        <pc:picChg chg="add mod">
          <ac:chgData name="Ramon Dijkstra" userId="85330a04-0578-405f-b94e-78a24ef5a2eb" providerId="ADAL" clId="{72208E83-F769-4ECF-82DB-F9A4675E6C74}" dt="2021-05-16T12:44:44.734" v="1440" actId="1076"/>
          <ac:picMkLst>
            <pc:docMk/>
            <pc:sldMk cId="1949876374" sldId="268"/>
            <ac:picMk id="5" creationId="{8A5BBD00-4D50-48D4-8409-CE1BCFF83815}"/>
          </ac:picMkLst>
        </pc:picChg>
        <pc:cxnChg chg="add del">
          <ac:chgData name="Ramon Dijkstra" userId="85330a04-0578-405f-b94e-78a24ef5a2eb" providerId="ADAL" clId="{72208E83-F769-4ECF-82DB-F9A4675E6C74}" dt="2021-05-15T13:45:11.896" v="684" actId="26606"/>
          <ac:cxnSpMkLst>
            <pc:docMk/>
            <pc:sldMk cId="1949876374" sldId="268"/>
            <ac:cxnSpMk id="10" creationId="{AE0C0B2A-3FD1-4235-A16E-0ED1E028A93E}"/>
          </ac:cxnSpMkLst>
        </pc:cxnChg>
        <pc:cxnChg chg="add del">
          <ac:chgData name="Ramon Dijkstra" userId="85330a04-0578-405f-b94e-78a24ef5a2eb" providerId="ADAL" clId="{72208E83-F769-4ECF-82DB-F9A4675E6C74}" dt="2021-05-15T13:45:11.896" v="684" actId="26606"/>
          <ac:cxnSpMkLst>
            <pc:docMk/>
            <pc:sldMk cId="1949876374" sldId="268"/>
            <ac:cxnSpMk id="20" creationId="{32E97E5C-7A5F-424E-AAE4-654396E90799}"/>
          </ac:cxnSpMkLst>
        </pc:cxnChg>
        <pc:cxnChg chg="add">
          <ac:chgData name="Ramon Dijkstra" userId="85330a04-0578-405f-b94e-78a24ef5a2eb" providerId="ADAL" clId="{72208E83-F769-4ECF-82DB-F9A4675E6C74}" dt="2021-05-15T13:45:11.908" v="685" actId="26606"/>
          <ac:cxnSpMkLst>
            <pc:docMk/>
            <pc:sldMk cId="1949876374" sldId="268"/>
            <ac:cxnSpMk id="23" creationId="{AE0C0B2A-3FD1-4235-A16E-0ED1E028A93E}"/>
          </ac:cxnSpMkLst>
        </pc:cxnChg>
        <pc:cxnChg chg="add">
          <ac:chgData name="Ramon Dijkstra" userId="85330a04-0578-405f-b94e-78a24ef5a2eb" providerId="ADAL" clId="{72208E83-F769-4ECF-82DB-F9A4675E6C74}" dt="2021-05-15T13:45:11.908" v="685" actId="26606"/>
          <ac:cxnSpMkLst>
            <pc:docMk/>
            <pc:sldMk cId="1949876374" sldId="268"/>
            <ac:cxnSpMk id="29" creationId="{32E97E5C-7A5F-424E-AAE4-654396E90799}"/>
          </ac:cxnSpMkLst>
        </pc:cxnChg>
      </pc:sldChg>
      <pc:sldChg chg="addSp delSp modSp new mod setBg">
        <pc:chgData name="Ramon Dijkstra" userId="85330a04-0578-405f-b94e-78a24ef5a2eb" providerId="ADAL" clId="{72208E83-F769-4ECF-82DB-F9A4675E6C74}" dt="2021-05-15T14:20:58.561" v="750" actId="1076"/>
        <pc:sldMkLst>
          <pc:docMk/>
          <pc:sldMk cId="1452977961" sldId="269"/>
        </pc:sldMkLst>
        <pc:spChg chg="mod">
          <ac:chgData name="Ramon Dijkstra" userId="85330a04-0578-405f-b94e-78a24ef5a2eb" providerId="ADAL" clId="{72208E83-F769-4ECF-82DB-F9A4675E6C74}" dt="2021-05-15T14:20:04.612" v="746" actId="26606"/>
          <ac:spMkLst>
            <pc:docMk/>
            <pc:sldMk cId="1452977961" sldId="269"/>
            <ac:spMk id="2" creationId="{50B9F89B-7980-480C-89F6-6643466E24EA}"/>
          </ac:spMkLst>
        </pc:spChg>
        <pc:spChg chg="del mod">
          <ac:chgData name="Ramon Dijkstra" userId="85330a04-0578-405f-b94e-78a24ef5a2eb" providerId="ADAL" clId="{72208E83-F769-4ECF-82DB-F9A4675E6C74}" dt="2021-05-15T13:46:15.063" v="728" actId="26606"/>
          <ac:spMkLst>
            <pc:docMk/>
            <pc:sldMk cId="1452977961" sldId="269"/>
            <ac:spMk id="3" creationId="{1AA3BA44-0306-46A9-85A8-6C343FFAB0F3}"/>
          </ac:spMkLst>
        </pc:spChg>
        <pc:spChg chg="add del">
          <ac:chgData name="Ramon Dijkstra" userId="85330a04-0578-405f-b94e-78a24ef5a2eb" providerId="ADAL" clId="{72208E83-F769-4ECF-82DB-F9A4675E6C74}" dt="2021-05-15T13:46:10.714" v="725" actId="26606"/>
          <ac:spMkLst>
            <pc:docMk/>
            <pc:sldMk cId="1452977961" sldId="269"/>
            <ac:spMk id="10" creationId="{EEE96A74-B62B-4642-AB22-7776A5F48CE7}"/>
          </ac:spMkLst>
        </pc:spChg>
        <pc:spChg chg="add del">
          <ac:chgData name="Ramon Dijkstra" userId="85330a04-0578-405f-b94e-78a24ef5a2eb" providerId="ADAL" clId="{72208E83-F769-4ECF-82DB-F9A4675E6C74}" dt="2021-05-15T13:46:10.714" v="725" actId="26606"/>
          <ac:spMkLst>
            <pc:docMk/>
            <pc:sldMk cId="1452977961" sldId="269"/>
            <ac:spMk id="14" creationId="{6FB613AD-00EA-4831-B6D3-32608400EFBD}"/>
          </ac:spMkLst>
        </pc:spChg>
        <pc:spChg chg="add del">
          <ac:chgData name="Ramon Dijkstra" userId="85330a04-0578-405f-b94e-78a24ef5a2eb" providerId="ADAL" clId="{72208E83-F769-4ECF-82DB-F9A4675E6C74}" dt="2021-05-15T13:46:15.052" v="727" actId="26606"/>
          <ac:spMkLst>
            <pc:docMk/>
            <pc:sldMk cId="1452977961" sldId="269"/>
            <ac:spMk id="16" creationId="{DB66C9CD-6BF4-44CA-8078-0BB819080761}"/>
          </ac:spMkLst>
        </pc:spChg>
        <pc:spChg chg="add del">
          <ac:chgData name="Ramon Dijkstra" userId="85330a04-0578-405f-b94e-78a24ef5a2eb" providerId="ADAL" clId="{72208E83-F769-4ECF-82DB-F9A4675E6C74}" dt="2021-05-15T13:46:15.052" v="727" actId="26606"/>
          <ac:spMkLst>
            <pc:docMk/>
            <pc:sldMk cId="1452977961" sldId="269"/>
            <ac:spMk id="18" creationId="{E95A6F56-5B66-4656-B01E-938834D6A329}"/>
          </ac:spMkLst>
        </pc:spChg>
        <pc:spChg chg="add del">
          <ac:chgData name="Ramon Dijkstra" userId="85330a04-0578-405f-b94e-78a24ef5a2eb" providerId="ADAL" clId="{72208E83-F769-4ECF-82DB-F9A4675E6C74}" dt="2021-05-15T14:20:04.612" v="746" actId="26606"/>
          <ac:spMkLst>
            <pc:docMk/>
            <pc:sldMk cId="1452977961" sldId="269"/>
            <ac:spMk id="25" creationId="{CA5B2A81-2C8E-4963-AFD4-E539D168B475}"/>
          </ac:spMkLst>
        </pc:spChg>
        <pc:spChg chg="add del">
          <ac:chgData name="Ramon Dijkstra" userId="85330a04-0578-405f-b94e-78a24ef5a2eb" providerId="ADAL" clId="{72208E83-F769-4ECF-82DB-F9A4675E6C74}" dt="2021-05-15T14:20:04.601" v="745" actId="26606"/>
          <ac:spMkLst>
            <pc:docMk/>
            <pc:sldMk cId="1452977961" sldId="269"/>
            <ac:spMk id="38" creationId="{3011B0B3-5679-4759-90B8-3B908C4CBD21}"/>
          </ac:spMkLst>
        </pc:spChg>
        <pc:spChg chg="add del">
          <ac:chgData name="Ramon Dijkstra" userId="85330a04-0578-405f-b94e-78a24ef5a2eb" providerId="ADAL" clId="{72208E83-F769-4ECF-82DB-F9A4675E6C74}" dt="2021-05-15T14:20:04.601" v="745" actId="26606"/>
          <ac:spMkLst>
            <pc:docMk/>
            <pc:sldMk cId="1452977961" sldId="269"/>
            <ac:spMk id="42" creationId="{5803EFCD-EE34-4F9B-896E-8571701142EF}"/>
          </ac:spMkLst>
        </pc:spChg>
        <pc:spChg chg="add del">
          <ac:chgData name="Ramon Dijkstra" userId="85330a04-0578-405f-b94e-78a24ef5a2eb" providerId="ADAL" clId="{72208E83-F769-4ECF-82DB-F9A4675E6C74}" dt="2021-05-15T14:20:37.598" v="747" actId="26606"/>
          <ac:spMkLst>
            <pc:docMk/>
            <pc:sldMk cId="1452977961" sldId="269"/>
            <ac:spMk id="49" creationId="{CA5B2A81-2C8E-4963-AFD4-E539D168B475}"/>
          </ac:spMkLst>
        </pc:spChg>
        <pc:spChg chg="add">
          <ac:chgData name="Ramon Dijkstra" userId="85330a04-0578-405f-b94e-78a24ef5a2eb" providerId="ADAL" clId="{72208E83-F769-4ECF-82DB-F9A4675E6C74}" dt="2021-05-15T14:20:37.598" v="747" actId="26606"/>
          <ac:spMkLst>
            <pc:docMk/>
            <pc:sldMk cId="1452977961" sldId="269"/>
            <ac:spMk id="63" creationId="{CA5B2A81-2C8E-4963-AFD4-E539D168B475}"/>
          </ac:spMkLst>
        </pc:spChg>
        <pc:grpChg chg="add del">
          <ac:chgData name="Ramon Dijkstra" userId="85330a04-0578-405f-b94e-78a24ef5a2eb" providerId="ADAL" clId="{72208E83-F769-4ECF-82DB-F9A4675E6C74}" dt="2021-05-15T14:20:04.612" v="746" actId="26606"/>
          <ac:grpSpMkLst>
            <pc:docMk/>
            <pc:sldMk cId="1452977961" sldId="269"/>
            <ac:grpSpMk id="22" creationId="{9494E066-0146-46E9-BAF1-C33240ABA294}"/>
          </ac:grpSpMkLst>
        </pc:grpChg>
        <pc:grpChg chg="add del">
          <ac:chgData name="Ramon Dijkstra" userId="85330a04-0578-405f-b94e-78a24ef5a2eb" providerId="ADAL" clId="{72208E83-F769-4ECF-82DB-F9A4675E6C74}" dt="2021-05-15T14:20:04.601" v="745" actId="26606"/>
          <ac:grpSpMkLst>
            <pc:docMk/>
            <pc:sldMk cId="1452977961" sldId="269"/>
            <ac:grpSpMk id="32" creationId="{9494E066-0146-46E9-BAF1-C33240ABA294}"/>
          </ac:grpSpMkLst>
        </pc:grpChg>
        <pc:grpChg chg="add del">
          <ac:chgData name="Ramon Dijkstra" userId="85330a04-0578-405f-b94e-78a24ef5a2eb" providerId="ADAL" clId="{72208E83-F769-4ECF-82DB-F9A4675E6C74}" dt="2021-05-15T14:20:37.598" v="747" actId="26606"/>
          <ac:grpSpMkLst>
            <pc:docMk/>
            <pc:sldMk cId="1452977961" sldId="269"/>
            <ac:grpSpMk id="45" creationId="{9494E066-0146-46E9-BAF1-C33240ABA294}"/>
          </ac:grpSpMkLst>
        </pc:grpChg>
        <pc:grpChg chg="add">
          <ac:chgData name="Ramon Dijkstra" userId="85330a04-0578-405f-b94e-78a24ef5a2eb" providerId="ADAL" clId="{72208E83-F769-4ECF-82DB-F9A4675E6C74}" dt="2021-05-15T14:20:37.598" v="747" actId="26606"/>
          <ac:grpSpMkLst>
            <pc:docMk/>
            <pc:sldMk cId="1452977961" sldId="269"/>
            <ac:grpSpMk id="57" creationId="{9494E066-0146-46E9-BAF1-C33240ABA294}"/>
          </ac:grpSpMkLst>
        </pc:grpChg>
        <pc:picChg chg="add mod">
          <ac:chgData name="Ramon Dijkstra" userId="85330a04-0578-405f-b94e-78a24ef5a2eb" providerId="ADAL" clId="{72208E83-F769-4ECF-82DB-F9A4675E6C74}" dt="2021-05-15T14:20:58.561" v="750" actId="1076"/>
          <ac:picMkLst>
            <pc:docMk/>
            <pc:sldMk cId="1452977961" sldId="269"/>
            <ac:picMk id="5" creationId="{3783740D-37FB-4A2B-A392-63CF00FBCE99}"/>
          </ac:picMkLst>
        </pc:picChg>
        <pc:cxnChg chg="add del">
          <ac:chgData name="Ramon Dijkstra" userId="85330a04-0578-405f-b94e-78a24ef5a2eb" providerId="ADAL" clId="{72208E83-F769-4ECF-82DB-F9A4675E6C74}" dt="2021-05-15T13:46:10.714" v="725" actId="26606"/>
          <ac:cxnSpMkLst>
            <pc:docMk/>
            <pc:sldMk cId="1452977961" sldId="269"/>
            <ac:cxnSpMk id="12" creationId="{3A513CAD-9784-4D35-BAF9-1F7DDD697BDB}"/>
          </ac:cxnSpMkLst>
        </pc:cxnChg>
        <pc:cxnChg chg="add del">
          <ac:chgData name="Ramon Dijkstra" userId="85330a04-0578-405f-b94e-78a24ef5a2eb" providerId="ADAL" clId="{72208E83-F769-4ECF-82DB-F9A4675E6C74}" dt="2021-05-15T13:46:15.052" v="727" actId="26606"/>
          <ac:cxnSpMkLst>
            <pc:docMk/>
            <pc:sldMk cId="1452977961" sldId="269"/>
            <ac:cxnSpMk id="17" creationId="{76D745DA-D03E-47A2-9936-01C39D51A469}"/>
          </ac:cxnSpMkLst>
        </pc:cxnChg>
        <pc:cxnChg chg="add del">
          <ac:chgData name="Ramon Dijkstra" userId="85330a04-0578-405f-b94e-78a24ef5a2eb" providerId="ADAL" clId="{72208E83-F769-4ECF-82DB-F9A4675E6C74}" dt="2021-05-15T14:20:04.612" v="746" actId="26606"/>
          <ac:cxnSpMkLst>
            <pc:docMk/>
            <pc:sldMk cId="1452977961" sldId="269"/>
            <ac:cxnSpMk id="20" creationId="{9E7C23BC-DAA6-40E1-8166-B8C4439D1430}"/>
          </ac:cxnSpMkLst>
        </pc:cxnChg>
        <pc:cxnChg chg="add del">
          <ac:chgData name="Ramon Dijkstra" userId="85330a04-0578-405f-b94e-78a24ef5a2eb" providerId="ADAL" clId="{72208E83-F769-4ECF-82DB-F9A4675E6C74}" dt="2021-05-15T14:20:04.612" v="746" actId="26606"/>
          <ac:cxnSpMkLst>
            <pc:docMk/>
            <pc:sldMk cId="1452977961" sldId="269"/>
            <ac:cxnSpMk id="21" creationId="{AE0C0B2A-3FD1-4235-A16E-0ED1E028A93E}"/>
          </ac:cxnSpMkLst>
        </pc:cxnChg>
        <pc:cxnChg chg="add del">
          <ac:chgData name="Ramon Dijkstra" userId="85330a04-0578-405f-b94e-78a24ef5a2eb" providerId="ADAL" clId="{72208E83-F769-4ECF-82DB-F9A4675E6C74}" dt="2021-05-15T14:20:04.601" v="745" actId="26606"/>
          <ac:cxnSpMkLst>
            <pc:docMk/>
            <pc:sldMk cId="1452977961" sldId="269"/>
            <ac:cxnSpMk id="30" creationId="{AE0C0B2A-3FD1-4235-A16E-0ED1E028A93E}"/>
          </ac:cxnSpMkLst>
        </pc:cxnChg>
        <pc:cxnChg chg="add del">
          <ac:chgData name="Ramon Dijkstra" userId="85330a04-0578-405f-b94e-78a24ef5a2eb" providerId="ADAL" clId="{72208E83-F769-4ECF-82DB-F9A4675E6C74}" dt="2021-05-15T14:20:04.601" v="745" actId="26606"/>
          <ac:cxnSpMkLst>
            <pc:docMk/>
            <pc:sldMk cId="1452977961" sldId="269"/>
            <ac:cxnSpMk id="40" creationId="{32E97E5C-7A5F-424E-AAE4-654396E90799}"/>
          </ac:cxnSpMkLst>
        </pc:cxnChg>
        <pc:cxnChg chg="add del">
          <ac:chgData name="Ramon Dijkstra" userId="85330a04-0578-405f-b94e-78a24ef5a2eb" providerId="ADAL" clId="{72208E83-F769-4ECF-82DB-F9A4675E6C74}" dt="2021-05-15T14:20:37.598" v="747" actId="26606"/>
          <ac:cxnSpMkLst>
            <pc:docMk/>
            <pc:sldMk cId="1452977961" sldId="269"/>
            <ac:cxnSpMk id="44" creationId="{AE0C0B2A-3FD1-4235-A16E-0ED1E028A93E}"/>
          </ac:cxnSpMkLst>
        </pc:cxnChg>
        <pc:cxnChg chg="add del">
          <ac:chgData name="Ramon Dijkstra" userId="85330a04-0578-405f-b94e-78a24ef5a2eb" providerId="ADAL" clId="{72208E83-F769-4ECF-82DB-F9A4675E6C74}" dt="2021-05-15T14:20:37.598" v="747" actId="26606"/>
          <ac:cxnSpMkLst>
            <pc:docMk/>
            <pc:sldMk cId="1452977961" sldId="269"/>
            <ac:cxnSpMk id="50" creationId="{9E7C23BC-DAA6-40E1-8166-B8C4439D1430}"/>
          </ac:cxnSpMkLst>
        </pc:cxnChg>
        <pc:cxnChg chg="add">
          <ac:chgData name="Ramon Dijkstra" userId="85330a04-0578-405f-b94e-78a24ef5a2eb" providerId="ADAL" clId="{72208E83-F769-4ECF-82DB-F9A4675E6C74}" dt="2021-05-15T14:20:37.598" v="747" actId="26606"/>
          <ac:cxnSpMkLst>
            <pc:docMk/>
            <pc:sldMk cId="1452977961" sldId="269"/>
            <ac:cxnSpMk id="55" creationId="{AE0C0B2A-3FD1-4235-A16E-0ED1E028A93E}"/>
          </ac:cxnSpMkLst>
        </pc:cxnChg>
        <pc:cxnChg chg="add">
          <ac:chgData name="Ramon Dijkstra" userId="85330a04-0578-405f-b94e-78a24ef5a2eb" providerId="ADAL" clId="{72208E83-F769-4ECF-82DB-F9A4675E6C74}" dt="2021-05-15T14:20:37.598" v="747" actId="26606"/>
          <ac:cxnSpMkLst>
            <pc:docMk/>
            <pc:sldMk cId="1452977961" sldId="269"/>
            <ac:cxnSpMk id="65" creationId="{9E7C23BC-DAA6-40E1-8166-B8C4439D1430}"/>
          </ac:cxnSpMkLst>
        </pc:cxnChg>
      </pc:sldChg>
      <pc:sldChg chg="addSp delSp modSp new mod setBg">
        <pc:chgData name="Ramon Dijkstra" userId="85330a04-0578-405f-b94e-78a24ef5a2eb" providerId="ADAL" clId="{72208E83-F769-4ECF-82DB-F9A4675E6C74}" dt="2021-05-16T12:37:18.507" v="1367" actId="14100"/>
        <pc:sldMkLst>
          <pc:docMk/>
          <pc:sldMk cId="891051874" sldId="270"/>
        </pc:sldMkLst>
        <pc:spChg chg="mod">
          <ac:chgData name="Ramon Dijkstra" userId="85330a04-0578-405f-b94e-78a24ef5a2eb" providerId="ADAL" clId="{72208E83-F769-4ECF-82DB-F9A4675E6C74}" dt="2021-05-16T12:37:01.705" v="1364" actId="26606"/>
          <ac:spMkLst>
            <pc:docMk/>
            <pc:sldMk cId="891051874" sldId="270"/>
            <ac:spMk id="2" creationId="{CE4FA1A3-2013-4E38-A846-8307DA4A6922}"/>
          </ac:spMkLst>
        </pc:spChg>
        <pc:spChg chg="mod">
          <ac:chgData name="Ramon Dijkstra" userId="85330a04-0578-405f-b94e-78a24ef5a2eb" providerId="ADAL" clId="{72208E83-F769-4ECF-82DB-F9A4675E6C74}" dt="2021-05-16T12:37:18.507" v="1367" actId="14100"/>
          <ac:spMkLst>
            <pc:docMk/>
            <pc:sldMk cId="891051874" sldId="270"/>
            <ac:spMk id="3" creationId="{C0187B7F-EA47-4082-9CCB-924973B04F7E}"/>
          </ac:spMkLst>
        </pc:spChg>
        <pc:spChg chg="add del">
          <ac:chgData name="Ramon Dijkstra" userId="85330a04-0578-405f-b94e-78a24ef5a2eb" providerId="ADAL" clId="{72208E83-F769-4ECF-82DB-F9A4675E6C74}" dt="2021-05-16T12:36:11.342" v="1358" actId="26606"/>
          <ac:spMkLst>
            <pc:docMk/>
            <pc:sldMk cId="891051874" sldId="270"/>
            <ac:spMk id="9" creationId="{1AEB7F98-32EC-40D3-89EE-C8433023163A}"/>
          </ac:spMkLst>
        </pc:spChg>
        <pc:spChg chg="add del">
          <ac:chgData name="Ramon Dijkstra" userId="85330a04-0578-405f-b94e-78a24ef5a2eb" providerId="ADAL" clId="{72208E83-F769-4ECF-82DB-F9A4675E6C74}" dt="2021-05-16T12:36:05.582" v="1355" actId="26606"/>
          <ac:spMkLst>
            <pc:docMk/>
            <pc:sldMk cId="891051874" sldId="270"/>
            <ac:spMk id="16" creationId="{C5DCFBD7-5612-480F-BED3-7820176A5066}"/>
          </ac:spMkLst>
        </pc:spChg>
        <pc:spChg chg="add del">
          <ac:chgData name="Ramon Dijkstra" userId="85330a04-0578-405f-b94e-78a24ef5a2eb" providerId="ADAL" clId="{72208E83-F769-4ECF-82DB-F9A4675E6C74}" dt="2021-05-16T12:36:11.285" v="1357" actId="26606"/>
          <ac:spMkLst>
            <pc:docMk/>
            <pc:sldMk cId="891051874" sldId="270"/>
            <ac:spMk id="40" creationId="{316A5661-2CFE-478C-BAC3-729F393F3C4A}"/>
          </ac:spMkLst>
        </pc:spChg>
        <pc:spChg chg="add del">
          <ac:chgData name="Ramon Dijkstra" userId="85330a04-0578-405f-b94e-78a24ef5a2eb" providerId="ADAL" clId="{72208E83-F769-4ECF-82DB-F9A4675E6C74}" dt="2021-05-16T12:37:01.705" v="1364" actId="26606"/>
          <ac:spMkLst>
            <pc:docMk/>
            <pc:sldMk cId="891051874" sldId="270"/>
            <ac:spMk id="127" creationId="{2BD7EE2F-8E67-4C9E-AADF-72BA5310ECA6}"/>
          </ac:spMkLst>
        </pc:spChg>
        <pc:spChg chg="add">
          <ac:chgData name="Ramon Dijkstra" userId="85330a04-0578-405f-b94e-78a24ef5a2eb" providerId="ADAL" clId="{72208E83-F769-4ECF-82DB-F9A4675E6C74}" dt="2021-05-16T12:37:01.705" v="1364" actId="26606"/>
          <ac:spMkLst>
            <pc:docMk/>
            <pc:sldMk cId="891051874" sldId="270"/>
            <ac:spMk id="148" creationId="{DB66C9CD-6BF4-44CA-8078-0BB819080761}"/>
          </ac:spMkLst>
        </pc:spChg>
        <pc:spChg chg="add">
          <ac:chgData name="Ramon Dijkstra" userId="85330a04-0578-405f-b94e-78a24ef5a2eb" providerId="ADAL" clId="{72208E83-F769-4ECF-82DB-F9A4675E6C74}" dt="2021-05-16T12:37:01.705" v="1364" actId="26606"/>
          <ac:spMkLst>
            <pc:docMk/>
            <pc:sldMk cId="891051874" sldId="270"/>
            <ac:spMk id="152" creationId="{E95A6F56-5B66-4656-B01E-938834D6A329}"/>
          </ac:spMkLst>
        </pc:spChg>
        <pc:grpChg chg="add del">
          <ac:chgData name="Ramon Dijkstra" userId="85330a04-0578-405f-b94e-78a24ef5a2eb" providerId="ADAL" clId="{72208E83-F769-4ECF-82DB-F9A4675E6C74}" dt="2021-05-16T12:36:05.582" v="1355" actId="26606"/>
          <ac:grpSpMkLst>
            <pc:docMk/>
            <pc:sldMk cId="891051874" sldId="270"/>
            <ac:grpSpMk id="18" creationId="{E3093493-446B-45A4-9D25-97A096BDF4EA}"/>
          </ac:grpSpMkLst>
        </pc:grpChg>
        <pc:grpChg chg="add del">
          <ac:chgData name="Ramon Dijkstra" userId="85330a04-0578-405f-b94e-78a24ef5a2eb" providerId="ADAL" clId="{72208E83-F769-4ECF-82DB-F9A4675E6C74}" dt="2021-05-16T12:36:05.582" v="1355" actId="26606"/>
          <ac:grpSpMkLst>
            <pc:docMk/>
            <pc:sldMk cId="891051874" sldId="270"/>
            <ac:grpSpMk id="30" creationId="{355013FF-CA42-4E11-9C84-9B450958B35E}"/>
          </ac:grpSpMkLst>
        </pc:grpChg>
        <pc:grpChg chg="add del">
          <ac:chgData name="Ramon Dijkstra" userId="85330a04-0578-405f-b94e-78a24ef5a2eb" providerId="ADAL" clId="{72208E83-F769-4ECF-82DB-F9A4675E6C74}" dt="2021-05-16T12:36:11.285" v="1357" actId="26606"/>
          <ac:grpSpMkLst>
            <pc:docMk/>
            <pc:sldMk cId="891051874" sldId="270"/>
            <ac:grpSpMk id="41" creationId="{317C5DB0-7DD2-458D-B2D6-43AD6AB88B07}"/>
          </ac:grpSpMkLst>
        </pc:grpChg>
        <pc:grpChg chg="add del">
          <ac:chgData name="Ramon Dijkstra" userId="85330a04-0578-405f-b94e-78a24ef5a2eb" providerId="ADAL" clId="{72208E83-F769-4ECF-82DB-F9A4675E6C74}" dt="2021-05-16T12:37:01.705" v="1364" actId="26606"/>
          <ac:grpSpMkLst>
            <pc:docMk/>
            <pc:sldMk cId="891051874" sldId="270"/>
            <ac:grpSpMk id="129" creationId="{605E5E9F-2A47-4197-B317-33F51368A9BF}"/>
          </ac:grpSpMkLst>
        </pc:grpChg>
        <pc:picChg chg="add del mod">
          <ac:chgData name="Ramon Dijkstra" userId="85330a04-0578-405f-b94e-78a24ef5a2eb" providerId="ADAL" clId="{72208E83-F769-4ECF-82DB-F9A4675E6C74}" dt="2021-05-16T12:35:57.164" v="1353" actId="478"/>
          <ac:picMkLst>
            <pc:docMk/>
            <pc:sldMk cId="891051874" sldId="270"/>
            <ac:picMk id="5" creationId="{D24DE7FB-499D-4472-B261-458A2C7511E3}"/>
          </ac:picMkLst>
        </pc:picChg>
        <pc:picChg chg="add mod">
          <ac:chgData name="Ramon Dijkstra" userId="85330a04-0578-405f-b94e-78a24ef5a2eb" providerId="ADAL" clId="{72208E83-F769-4ECF-82DB-F9A4675E6C74}" dt="2021-05-16T12:37:09.445" v="1366"/>
          <ac:picMkLst>
            <pc:docMk/>
            <pc:sldMk cId="891051874" sldId="270"/>
            <ac:picMk id="142" creationId="{33852DD7-34E7-41BD-8730-B8F55CE63273}"/>
          </ac:picMkLst>
        </pc:picChg>
        <pc:picChg chg="add del">
          <ac:chgData name="Ramon Dijkstra" userId="85330a04-0578-405f-b94e-78a24ef5a2eb" providerId="ADAL" clId="{72208E83-F769-4ECF-82DB-F9A4675E6C74}" dt="2021-05-16T12:37:09.204" v="1365" actId="478"/>
          <ac:picMkLst>
            <pc:docMk/>
            <pc:sldMk cId="891051874" sldId="270"/>
            <ac:picMk id="145" creationId="{6322C0F3-EB32-4CC2-A96C-B4C9CFAB5D8F}"/>
          </ac:picMkLst>
        </pc:picChg>
        <pc:cxnChg chg="add del">
          <ac:chgData name="Ramon Dijkstra" userId="85330a04-0578-405f-b94e-78a24ef5a2eb" providerId="ADAL" clId="{72208E83-F769-4ECF-82DB-F9A4675E6C74}" dt="2021-05-16T12:36:11.342" v="1358" actId="26606"/>
          <ac:cxnSpMkLst>
            <pc:docMk/>
            <pc:sldMk cId="891051874" sldId="270"/>
            <ac:cxnSpMk id="11" creationId="{79A23555-9837-466D-9123-97B89F6CA171}"/>
          </ac:cxnSpMkLst>
        </pc:cxnChg>
        <pc:cxnChg chg="add del">
          <ac:chgData name="Ramon Dijkstra" userId="85330a04-0578-405f-b94e-78a24ef5a2eb" providerId="ADAL" clId="{72208E83-F769-4ECF-82DB-F9A4675E6C74}" dt="2021-05-16T12:36:05.582" v="1355" actId="26606"/>
          <ac:cxnSpMkLst>
            <pc:docMk/>
            <pc:sldMk cId="891051874" sldId="270"/>
            <ac:cxnSpMk id="28" creationId="{A9F703F4-243C-4517-80DA-7AC36B7D9AA1}"/>
          </ac:cxnSpMkLst>
        </pc:cxnChg>
        <pc:cxnChg chg="add del">
          <ac:chgData name="Ramon Dijkstra" userId="85330a04-0578-405f-b94e-78a24ef5a2eb" providerId="ADAL" clId="{72208E83-F769-4ECF-82DB-F9A4675E6C74}" dt="2021-05-16T12:36:11.285" v="1357" actId="26606"/>
          <ac:cxnSpMkLst>
            <pc:docMk/>
            <pc:sldMk cId="891051874" sldId="270"/>
            <ac:cxnSpMk id="49" creationId="{4171395C-0D5B-4C83-8CEB-2648A22390D2}"/>
          </ac:cxnSpMkLst>
        </pc:cxnChg>
        <pc:cxnChg chg="add del">
          <ac:chgData name="Ramon Dijkstra" userId="85330a04-0578-405f-b94e-78a24ef5a2eb" providerId="ADAL" clId="{72208E83-F769-4ECF-82DB-F9A4675E6C74}" dt="2021-05-16T12:37:01.705" v="1364" actId="26606"/>
          <ac:cxnSpMkLst>
            <pc:docMk/>
            <pc:sldMk cId="891051874" sldId="270"/>
            <ac:cxnSpMk id="128" creationId="{6EA7F030-53D1-4CDF-B76D-5BF02DCFEE49}"/>
          </ac:cxnSpMkLst>
        </pc:cxnChg>
        <pc:cxnChg chg="add">
          <ac:chgData name="Ramon Dijkstra" userId="85330a04-0578-405f-b94e-78a24ef5a2eb" providerId="ADAL" clId="{72208E83-F769-4ECF-82DB-F9A4675E6C74}" dt="2021-05-16T12:37:01.705" v="1364" actId="26606"/>
          <ac:cxnSpMkLst>
            <pc:docMk/>
            <pc:sldMk cId="891051874" sldId="270"/>
            <ac:cxnSpMk id="150" creationId="{76D745DA-D03E-47A2-9936-01C39D51A469}"/>
          </ac:cxnSpMkLst>
        </pc:cxnChg>
      </pc:sldChg>
      <pc:sldChg chg="addSp modSp new mod setBg">
        <pc:chgData name="Ramon Dijkstra" userId="85330a04-0578-405f-b94e-78a24ef5a2eb" providerId="ADAL" clId="{72208E83-F769-4ECF-82DB-F9A4675E6C74}" dt="2021-05-16T13:10:39.215" v="1733" actId="26606"/>
        <pc:sldMkLst>
          <pc:docMk/>
          <pc:sldMk cId="3847186783" sldId="271"/>
        </pc:sldMkLst>
        <pc:spChg chg="mod">
          <ac:chgData name="Ramon Dijkstra" userId="85330a04-0578-405f-b94e-78a24ef5a2eb" providerId="ADAL" clId="{72208E83-F769-4ECF-82DB-F9A4675E6C74}" dt="2021-05-16T13:10:39.215" v="1733" actId="26606"/>
          <ac:spMkLst>
            <pc:docMk/>
            <pc:sldMk cId="3847186783" sldId="271"/>
            <ac:spMk id="2" creationId="{2BE1CFC1-629F-47B7-AC74-28BBE52FAC97}"/>
          </ac:spMkLst>
        </pc:spChg>
        <pc:spChg chg="mod">
          <ac:chgData name="Ramon Dijkstra" userId="85330a04-0578-405f-b94e-78a24ef5a2eb" providerId="ADAL" clId="{72208E83-F769-4ECF-82DB-F9A4675E6C74}" dt="2021-05-16T13:10:39.215" v="1733" actId="26606"/>
          <ac:spMkLst>
            <pc:docMk/>
            <pc:sldMk cId="3847186783" sldId="271"/>
            <ac:spMk id="3" creationId="{6F2E2B02-F92C-4038-B84A-861EC757457C}"/>
          </ac:spMkLst>
        </pc:spChg>
        <pc:cxnChg chg="add">
          <ac:chgData name="Ramon Dijkstra" userId="85330a04-0578-405f-b94e-78a24ef5a2eb" providerId="ADAL" clId="{72208E83-F769-4ECF-82DB-F9A4675E6C74}" dt="2021-05-16T13:10:39.215" v="1733" actId="26606"/>
          <ac:cxnSpMkLst>
            <pc:docMk/>
            <pc:sldMk cId="3847186783" sldId="271"/>
            <ac:cxnSpMk id="8" creationId="{653B9D3A-F8F6-4354-8088-6E520C2A64FC}"/>
          </ac:cxnSpMkLst>
        </pc:cxnChg>
      </pc:sldChg>
      <pc:sldChg chg="addSp modSp new mod setBg">
        <pc:chgData name="Ramon Dijkstra" userId="85330a04-0578-405f-b94e-78a24ef5a2eb" providerId="ADAL" clId="{72208E83-F769-4ECF-82DB-F9A4675E6C74}" dt="2021-05-17T06:15:21.536" v="2200" actId="20577"/>
        <pc:sldMkLst>
          <pc:docMk/>
          <pc:sldMk cId="1891003515" sldId="272"/>
        </pc:sldMkLst>
        <pc:spChg chg="mod">
          <ac:chgData name="Ramon Dijkstra" userId="85330a04-0578-405f-b94e-78a24ef5a2eb" providerId="ADAL" clId="{72208E83-F769-4ECF-82DB-F9A4675E6C74}" dt="2021-05-17T06:14:02.622" v="2143" actId="26606"/>
          <ac:spMkLst>
            <pc:docMk/>
            <pc:sldMk cId="1891003515" sldId="272"/>
            <ac:spMk id="2" creationId="{6990502D-A67D-4B74-B584-9D4156C3A758}"/>
          </ac:spMkLst>
        </pc:spChg>
        <pc:spChg chg="mod">
          <ac:chgData name="Ramon Dijkstra" userId="85330a04-0578-405f-b94e-78a24ef5a2eb" providerId="ADAL" clId="{72208E83-F769-4ECF-82DB-F9A4675E6C74}" dt="2021-05-17T06:15:21.536" v="2200" actId="20577"/>
          <ac:spMkLst>
            <pc:docMk/>
            <pc:sldMk cId="1891003515" sldId="272"/>
            <ac:spMk id="3" creationId="{CB45A9A7-1BCD-459C-8139-DA9D5A562AAC}"/>
          </ac:spMkLst>
        </pc:spChg>
        <pc:spChg chg="add">
          <ac:chgData name="Ramon Dijkstra" userId="85330a04-0578-405f-b94e-78a24ef5a2eb" providerId="ADAL" clId="{72208E83-F769-4ECF-82DB-F9A4675E6C74}" dt="2021-05-17T06:14:02.622" v="2143" actId="26606"/>
          <ac:spMkLst>
            <pc:docMk/>
            <pc:sldMk cId="1891003515" sldId="272"/>
            <ac:spMk id="10" creationId="{DB66C9CD-6BF4-44CA-8078-0BB819080761}"/>
          </ac:spMkLst>
        </pc:spChg>
        <pc:spChg chg="add">
          <ac:chgData name="Ramon Dijkstra" userId="85330a04-0578-405f-b94e-78a24ef5a2eb" providerId="ADAL" clId="{72208E83-F769-4ECF-82DB-F9A4675E6C74}" dt="2021-05-17T06:14:02.622" v="2143" actId="26606"/>
          <ac:spMkLst>
            <pc:docMk/>
            <pc:sldMk cId="1891003515" sldId="272"/>
            <ac:spMk id="14" creationId="{E95A6F56-5B66-4656-B01E-938834D6A329}"/>
          </ac:spMkLst>
        </pc:spChg>
        <pc:picChg chg="add">
          <ac:chgData name="Ramon Dijkstra" userId="85330a04-0578-405f-b94e-78a24ef5a2eb" providerId="ADAL" clId="{72208E83-F769-4ECF-82DB-F9A4675E6C74}" dt="2021-05-17T06:14:02.622" v="2143" actId="26606"/>
          <ac:picMkLst>
            <pc:docMk/>
            <pc:sldMk cId="1891003515" sldId="272"/>
            <ac:picMk id="7" creationId="{AEA7CCB8-CA11-410D-9485-321ED1A5A733}"/>
          </ac:picMkLst>
        </pc:picChg>
        <pc:cxnChg chg="add">
          <ac:chgData name="Ramon Dijkstra" userId="85330a04-0578-405f-b94e-78a24ef5a2eb" providerId="ADAL" clId="{72208E83-F769-4ECF-82DB-F9A4675E6C74}" dt="2021-05-17T06:14:02.622" v="2143" actId="26606"/>
          <ac:cxnSpMkLst>
            <pc:docMk/>
            <pc:sldMk cId="1891003515" sldId="272"/>
            <ac:cxnSpMk id="12" creationId="{76D745DA-D03E-47A2-9936-01C39D51A469}"/>
          </ac:cxnSpMkLst>
        </pc:cxnChg>
      </pc:sldChg>
      <pc:sldChg chg="addSp delSp modSp new del mod setBg">
        <pc:chgData name="Ramon Dijkstra" userId="85330a04-0578-405f-b94e-78a24ef5a2eb" providerId="ADAL" clId="{72208E83-F769-4ECF-82DB-F9A4675E6C74}" dt="2021-05-16T13:31:40.690" v="2016" actId="47"/>
        <pc:sldMkLst>
          <pc:docMk/>
          <pc:sldMk cId="2365603625" sldId="272"/>
        </pc:sldMkLst>
        <pc:spChg chg="mod">
          <ac:chgData name="Ramon Dijkstra" userId="85330a04-0578-405f-b94e-78a24ef5a2eb" providerId="ADAL" clId="{72208E83-F769-4ECF-82DB-F9A4675E6C74}" dt="2021-05-16T13:14:38.725" v="1993" actId="26606"/>
          <ac:spMkLst>
            <pc:docMk/>
            <pc:sldMk cId="2365603625" sldId="272"/>
            <ac:spMk id="2" creationId="{95938349-825C-4F2F-BD3B-3E77F4023A6B}"/>
          </ac:spMkLst>
        </pc:spChg>
        <pc:spChg chg="add del mod">
          <ac:chgData name="Ramon Dijkstra" userId="85330a04-0578-405f-b94e-78a24ef5a2eb" providerId="ADAL" clId="{72208E83-F769-4ECF-82DB-F9A4675E6C74}" dt="2021-05-16T13:13:19.016" v="1883" actId="26606"/>
          <ac:spMkLst>
            <pc:docMk/>
            <pc:sldMk cId="2365603625" sldId="272"/>
            <ac:spMk id="3" creationId="{27C43477-0B33-406A-891F-E86F1639E490}"/>
          </ac:spMkLst>
        </pc:spChg>
        <pc:spChg chg="add del">
          <ac:chgData name="Ramon Dijkstra" userId="85330a04-0578-405f-b94e-78a24ef5a2eb" providerId="ADAL" clId="{72208E83-F769-4ECF-82DB-F9A4675E6C74}" dt="2021-05-16T13:13:10.104" v="1870" actId="26606"/>
          <ac:spMkLst>
            <pc:docMk/>
            <pc:sldMk cId="2365603625" sldId="272"/>
            <ac:spMk id="9" creationId="{EEE96A74-B62B-4642-AB22-7776A5F48CE7}"/>
          </ac:spMkLst>
        </pc:spChg>
        <pc:spChg chg="add del">
          <ac:chgData name="Ramon Dijkstra" userId="85330a04-0578-405f-b94e-78a24ef5a2eb" providerId="ADAL" clId="{72208E83-F769-4ECF-82DB-F9A4675E6C74}" dt="2021-05-16T13:13:12.383" v="1872" actId="26606"/>
          <ac:spMkLst>
            <pc:docMk/>
            <pc:sldMk cId="2365603625" sldId="272"/>
            <ac:spMk id="13" creationId="{EEE96A74-B62B-4642-AB22-7776A5F48CE7}"/>
          </ac:spMkLst>
        </pc:spChg>
        <pc:spChg chg="add del">
          <ac:chgData name="Ramon Dijkstra" userId="85330a04-0578-405f-b94e-78a24ef5a2eb" providerId="ADAL" clId="{72208E83-F769-4ECF-82DB-F9A4675E6C74}" dt="2021-05-16T13:13:13.753" v="1874" actId="26606"/>
          <ac:spMkLst>
            <pc:docMk/>
            <pc:sldMk cId="2365603625" sldId="272"/>
            <ac:spMk id="17" creationId="{EEE96A74-B62B-4642-AB22-7776A5F48CE7}"/>
          </ac:spMkLst>
        </pc:spChg>
        <pc:spChg chg="add del">
          <ac:chgData name="Ramon Dijkstra" userId="85330a04-0578-405f-b94e-78a24ef5a2eb" providerId="ADAL" clId="{72208E83-F769-4ECF-82DB-F9A4675E6C74}" dt="2021-05-16T13:13:14.393" v="1876" actId="26606"/>
          <ac:spMkLst>
            <pc:docMk/>
            <pc:sldMk cId="2365603625" sldId="272"/>
            <ac:spMk id="21" creationId="{EEE96A74-B62B-4642-AB22-7776A5F48CE7}"/>
          </ac:spMkLst>
        </pc:spChg>
        <pc:spChg chg="add del">
          <ac:chgData name="Ramon Dijkstra" userId="85330a04-0578-405f-b94e-78a24ef5a2eb" providerId="ADAL" clId="{72208E83-F769-4ECF-82DB-F9A4675E6C74}" dt="2021-05-16T13:13:15.286" v="1878" actId="26606"/>
          <ac:spMkLst>
            <pc:docMk/>
            <pc:sldMk cId="2365603625" sldId="272"/>
            <ac:spMk id="25" creationId="{EEE96A74-B62B-4642-AB22-7776A5F48CE7}"/>
          </ac:spMkLst>
        </pc:spChg>
        <pc:spChg chg="add del">
          <ac:chgData name="Ramon Dijkstra" userId="85330a04-0578-405f-b94e-78a24ef5a2eb" providerId="ADAL" clId="{72208E83-F769-4ECF-82DB-F9A4675E6C74}" dt="2021-05-16T13:13:16.084" v="1880" actId="26606"/>
          <ac:spMkLst>
            <pc:docMk/>
            <pc:sldMk cId="2365603625" sldId="272"/>
            <ac:spMk id="29" creationId="{EEE96A74-B62B-4642-AB22-7776A5F48CE7}"/>
          </ac:spMkLst>
        </pc:spChg>
        <pc:spChg chg="add del">
          <ac:chgData name="Ramon Dijkstra" userId="85330a04-0578-405f-b94e-78a24ef5a2eb" providerId="ADAL" clId="{72208E83-F769-4ECF-82DB-F9A4675E6C74}" dt="2021-05-16T13:13:19.002" v="1882" actId="26606"/>
          <ac:spMkLst>
            <pc:docMk/>
            <pc:sldMk cId="2365603625" sldId="272"/>
            <ac:spMk id="33" creationId="{EEE96A74-B62B-4642-AB22-7776A5F48CE7}"/>
          </ac:spMkLst>
        </pc:spChg>
        <pc:spChg chg="add">
          <ac:chgData name="Ramon Dijkstra" userId="85330a04-0578-405f-b94e-78a24ef5a2eb" providerId="ADAL" clId="{72208E83-F769-4ECF-82DB-F9A4675E6C74}" dt="2021-05-16T13:14:38.725" v="1993" actId="26606"/>
          <ac:spMkLst>
            <pc:docMk/>
            <pc:sldMk cId="2365603625" sldId="272"/>
            <ac:spMk id="42" creationId="{DB66C9CD-6BF4-44CA-8078-0BB819080761}"/>
          </ac:spMkLst>
        </pc:spChg>
        <pc:graphicFrameChg chg="add del">
          <ac:chgData name="Ramon Dijkstra" userId="85330a04-0578-405f-b94e-78a24ef5a2eb" providerId="ADAL" clId="{72208E83-F769-4ECF-82DB-F9A4675E6C74}" dt="2021-05-16T13:13:10.104" v="1870" actId="26606"/>
          <ac:graphicFrameMkLst>
            <pc:docMk/>
            <pc:sldMk cId="2365603625" sldId="272"/>
            <ac:graphicFrameMk id="5" creationId="{476043FD-0A05-4E36-9D5B-14E7B5734BB2}"/>
          </ac:graphicFrameMkLst>
        </pc:graphicFrameChg>
        <pc:graphicFrameChg chg="add del">
          <ac:chgData name="Ramon Dijkstra" userId="85330a04-0578-405f-b94e-78a24ef5a2eb" providerId="ADAL" clId="{72208E83-F769-4ECF-82DB-F9A4675E6C74}" dt="2021-05-16T13:13:12.383" v="1872" actId="26606"/>
          <ac:graphicFrameMkLst>
            <pc:docMk/>
            <pc:sldMk cId="2365603625" sldId="272"/>
            <ac:graphicFrameMk id="15" creationId="{57283508-EE03-476D-91DC-72CFFAB7AE96}"/>
          </ac:graphicFrameMkLst>
        </pc:graphicFrameChg>
        <pc:graphicFrameChg chg="add del">
          <ac:chgData name="Ramon Dijkstra" userId="85330a04-0578-405f-b94e-78a24ef5a2eb" providerId="ADAL" clId="{72208E83-F769-4ECF-82DB-F9A4675E6C74}" dt="2021-05-16T13:13:13.753" v="1874" actId="26606"/>
          <ac:graphicFrameMkLst>
            <pc:docMk/>
            <pc:sldMk cId="2365603625" sldId="272"/>
            <ac:graphicFrameMk id="19" creationId="{F251B0E9-2ADD-4703-8D0E-75FDD9506441}"/>
          </ac:graphicFrameMkLst>
        </pc:graphicFrameChg>
        <pc:graphicFrameChg chg="add del">
          <ac:chgData name="Ramon Dijkstra" userId="85330a04-0578-405f-b94e-78a24ef5a2eb" providerId="ADAL" clId="{72208E83-F769-4ECF-82DB-F9A4675E6C74}" dt="2021-05-16T13:13:14.393" v="1876" actId="26606"/>
          <ac:graphicFrameMkLst>
            <pc:docMk/>
            <pc:sldMk cId="2365603625" sldId="272"/>
            <ac:graphicFrameMk id="23" creationId="{57283508-EE03-476D-91DC-72CFFAB7AE96}"/>
          </ac:graphicFrameMkLst>
        </pc:graphicFrameChg>
        <pc:graphicFrameChg chg="add del">
          <ac:chgData name="Ramon Dijkstra" userId="85330a04-0578-405f-b94e-78a24ef5a2eb" providerId="ADAL" clId="{72208E83-F769-4ECF-82DB-F9A4675E6C74}" dt="2021-05-16T13:13:15.286" v="1878" actId="26606"/>
          <ac:graphicFrameMkLst>
            <pc:docMk/>
            <pc:sldMk cId="2365603625" sldId="272"/>
            <ac:graphicFrameMk id="27" creationId="{F251B0E9-2ADD-4703-8D0E-75FDD9506441}"/>
          </ac:graphicFrameMkLst>
        </pc:graphicFrameChg>
        <pc:graphicFrameChg chg="add del">
          <ac:chgData name="Ramon Dijkstra" userId="85330a04-0578-405f-b94e-78a24ef5a2eb" providerId="ADAL" clId="{72208E83-F769-4ECF-82DB-F9A4675E6C74}" dt="2021-05-16T13:13:16.084" v="1880" actId="26606"/>
          <ac:graphicFrameMkLst>
            <pc:docMk/>
            <pc:sldMk cId="2365603625" sldId="272"/>
            <ac:graphicFrameMk id="31" creationId="{57283508-EE03-476D-91DC-72CFFAB7AE96}"/>
          </ac:graphicFrameMkLst>
        </pc:graphicFrameChg>
        <pc:graphicFrameChg chg="add del">
          <ac:chgData name="Ramon Dijkstra" userId="85330a04-0578-405f-b94e-78a24ef5a2eb" providerId="ADAL" clId="{72208E83-F769-4ECF-82DB-F9A4675E6C74}" dt="2021-05-16T13:13:19.002" v="1882" actId="26606"/>
          <ac:graphicFrameMkLst>
            <pc:docMk/>
            <pc:sldMk cId="2365603625" sldId="272"/>
            <ac:graphicFrameMk id="35" creationId="{F251B0E9-2ADD-4703-8D0E-75FDD9506441}"/>
          </ac:graphicFrameMkLst>
        </pc:graphicFrameChg>
        <pc:graphicFrameChg chg="add mod modGraphic">
          <ac:chgData name="Ramon Dijkstra" userId="85330a04-0578-405f-b94e-78a24ef5a2eb" providerId="ADAL" clId="{72208E83-F769-4ECF-82DB-F9A4675E6C74}" dt="2021-05-16T13:14:38.725" v="1993" actId="26606"/>
          <ac:graphicFrameMkLst>
            <pc:docMk/>
            <pc:sldMk cId="2365603625" sldId="272"/>
            <ac:graphicFrameMk id="37" creationId="{2475C9BA-F0DA-4A6F-9663-CB3B4E7423A6}"/>
          </ac:graphicFrameMkLst>
        </pc:graphicFrameChg>
        <pc:cxnChg chg="add del">
          <ac:chgData name="Ramon Dijkstra" userId="85330a04-0578-405f-b94e-78a24ef5a2eb" providerId="ADAL" clId="{72208E83-F769-4ECF-82DB-F9A4675E6C74}" dt="2021-05-16T13:13:10.104" v="1870" actId="26606"/>
          <ac:cxnSpMkLst>
            <pc:docMk/>
            <pc:sldMk cId="2365603625" sldId="272"/>
            <ac:cxnSpMk id="11" creationId="{3A513CAD-9784-4D35-BAF9-1F7DDD697BDB}"/>
          </ac:cxnSpMkLst>
        </pc:cxnChg>
        <pc:cxnChg chg="add del">
          <ac:chgData name="Ramon Dijkstra" userId="85330a04-0578-405f-b94e-78a24ef5a2eb" providerId="ADAL" clId="{72208E83-F769-4ECF-82DB-F9A4675E6C74}" dt="2021-05-16T13:13:12.383" v="1872" actId="26606"/>
          <ac:cxnSpMkLst>
            <pc:docMk/>
            <pc:sldMk cId="2365603625" sldId="272"/>
            <ac:cxnSpMk id="14" creationId="{9B4757C4-228A-47E5-94C8-058312AB27F8}"/>
          </ac:cxnSpMkLst>
        </pc:cxnChg>
        <pc:cxnChg chg="add del">
          <ac:chgData name="Ramon Dijkstra" userId="85330a04-0578-405f-b94e-78a24ef5a2eb" providerId="ADAL" clId="{72208E83-F769-4ECF-82DB-F9A4675E6C74}" dt="2021-05-16T13:13:13.753" v="1874" actId="26606"/>
          <ac:cxnSpMkLst>
            <pc:docMk/>
            <pc:sldMk cId="2365603625" sldId="272"/>
            <ac:cxnSpMk id="18" creationId="{9B4757C4-228A-47E5-94C8-058312AB27F8}"/>
          </ac:cxnSpMkLst>
        </pc:cxnChg>
        <pc:cxnChg chg="add del">
          <ac:chgData name="Ramon Dijkstra" userId="85330a04-0578-405f-b94e-78a24ef5a2eb" providerId="ADAL" clId="{72208E83-F769-4ECF-82DB-F9A4675E6C74}" dt="2021-05-16T13:13:14.393" v="1876" actId="26606"/>
          <ac:cxnSpMkLst>
            <pc:docMk/>
            <pc:sldMk cId="2365603625" sldId="272"/>
            <ac:cxnSpMk id="22" creationId="{9B4757C4-228A-47E5-94C8-058312AB27F8}"/>
          </ac:cxnSpMkLst>
        </pc:cxnChg>
        <pc:cxnChg chg="add del">
          <ac:chgData name="Ramon Dijkstra" userId="85330a04-0578-405f-b94e-78a24ef5a2eb" providerId="ADAL" clId="{72208E83-F769-4ECF-82DB-F9A4675E6C74}" dt="2021-05-16T13:13:15.286" v="1878" actId="26606"/>
          <ac:cxnSpMkLst>
            <pc:docMk/>
            <pc:sldMk cId="2365603625" sldId="272"/>
            <ac:cxnSpMk id="26" creationId="{9B4757C4-228A-47E5-94C8-058312AB27F8}"/>
          </ac:cxnSpMkLst>
        </pc:cxnChg>
        <pc:cxnChg chg="add del">
          <ac:chgData name="Ramon Dijkstra" userId="85330a04-0578-405f-b94e-78a24ef5a2eb" providerId="ADAL" clId="{72208E83-F769-4ECF-82DB-F9A4675E6C74}" dt="2021-05-16T13:13:16.084" v="1880" actId="26606"/>
          <ac:cxnSpMkLst>
            <pc:docMk/>
            <pc:sldMk cId="2365603625" sldId="272"/>
            <ac:cxnSpMk id="30" creationId="{9B4757C4-228A-47E5-94C8-058312AB27F8}"/>
          </ac:cxnSpMkLst>
        </pc:cxnChg>
        <pc:cxnChg chg="add del">
          <ac:chgData name="Ramon Dijkstra" userId="85330a04-0578-405f-b94e-78a24ef5a2eb" providerId="ADAL" clId="{72208E83-F769-4ECF-82DB-F9A4675E6C74}" dt="2021-05-16T13:13:19.002" v="1882" actId="26606"/>
          <ac:cxnSpMkLst>
            <pc:docMk/>
            <pc:sldMk cId="2365603625" sldId="272"/>
            <ac:cxnSpMk id="34" creationId="{9B4757C4-228A-47E5-94C8-058312AB27F8}"/>
          </ac:cxnSpMkLst>
        </pc:cxnChg>
        <pc:cxnChg chg="add">
          <ac:chgData name="Ramon Dijkstra" userId="85330a04-0578-405f-b94e-78a24ef5a2eb" providerId="ADAL" clId="{72208E83-F769-4ECF-82DB-F9A4675E6C74}" dt="2021-05-16T13:14:38.725" v="1993" actId="26606"/>
          <ac:cxnSpMkLst>
            <pc:docMk/>
            <pc:sldMk cId="2365603625" sldId="272"/>
            <ac:cxnSpMk id="44" creationId="{D9BF9BF3-7E9D-458B-A5D2-E730C5FFD0CD}"/>
          </ac:cxnSpMkLst>
        </pc:cxnChg>
      </pc:sldChg>
      <pc:sldChg chg="addSp delSp modSp new del mod setBg">
        <pc:chgData name="Ramon Dijkstra" userId="85330a04-0578-405f-b94e-78a24ef5a2eb" providerId="ADAL" clId="{72208E83-F769-4ECF-82DB-F9A4675E6C74}" dt="2021-05-16T13:31:42.180" v="2017" actId="47"/>
        <pc:sldMkLst>
          <pc:docMk/>
          <pc:sldMk cId="1332213584" sldId="273"/>
        </pc:sldMkLst>
        <pc:spChg chg="mod">
          <ac:chgData name="Ramon Dijkstra" userId="85330a04-0578-405f-b94e-78a24ef5a2eb" providerId="ADAL" clId="{72208E83-F769-4ECF-82DB-F9A4675E6C74}" dt="2021-05-16T13:14:59.725" v="2015" actId="20577"/>
          <ac:spMkLst>
            <pc:docMk/>
            <pc:sldMk cId="1332213584" sldId="273"/>
            <ac:spMk id="2" creationId="{2B1BC002-A27F-4C23-9A7C-2CC683E269C8}"/>
          </ac:spMkLst>
        </pc:spChg>
        <pc:spChg chg="add del mod">
          <ac:chgData name="Ramon Dijkstra" userId="85330a04-0578-405f-b94e-78a24ef5a2eb" providerId="ADAL" clId="{72208E83-F769-4ECF-82DB-F9A4675E6C74}" dt="2021-05-16T13:14:29.355" v="1992" actId="26606"/>
          <ac:spMkLst>
            <pc:docMk/>
            <pc:sldMk cId="1332213584" sldId="273"/>
            <ac:spMk id="3" creationId="{FDE22926-F020-4F4E-8054-D480C373D9B7}"/>
          </ac:spMkLst>
        </pc:spChg>
        <pc:spChg chg="add del">
          <ac:chgData name="Ramon Dijkstra" userId="85330a04-0578-405f-b94e-78a24ef5a2eb" providerId="ADAL" clId="{72208E83-F769-4ECF-82DB-F9A4675E6C74}" dt="2021-05-16T13:14:23.719" v="1989" actId="26606"/>
          <ac:spMkLst>
            <pc:docMk/>
            <pc:sldMk cId="1332213584" sldId="273"/>
            <ac:spMk id="9" creationId="{EEE96A74-B62B-4642-AB22-7776A5F48CE7}"/>
          </ac:spMkLst>
        </pc:spChg>
        <pc:spChg chg="add">
          <ac:chgData name="Ramon Dijkstra" userId="85330a04-0578-405f-b94e-78a24ef5a2eb" providerId="ADAL" clId="{72208E83-F769-4ECF-82DB-F9A4675E6C74}" dt="2021-05-16T13:14:29.355" v="1992" actId="26606"/>
          <ac:spMkLst>
            <pc:docMk/>
            <pc:sldMk cId="1332213584" sldId="273"/>
            <ac:spMk id="15" creationId="{FDE22926-F020-4F4E-8054-D480C373D9B7}"/>
          </ac:spMkLst>
        </pc:spChg>
        <pc:graphicFrameChg chg="add del">
          <ac:chgData name="Ramon Dijkstra" userId="85330a04-0578-405f-b94e-78a24ef5a2eb" providerId="ADAL" clId="{72208E83-F769-4ECF-82DB-F9A4675E6C74}" dt="2021-05-16T13:14:23.719" v="1989" actId="26606"/>
          <ac:graphicFrameMkLst>
            <pc:docMk/>
            <pc:sldMk cId="1332213584" sldId="273"/>
            <ac:graphicFrameMk id="5" creationId="{D242ADDF-DD4F-4A23-ABCC-89BA9EEB1E41}"/>
          </ac:graphicFrameMkLst>
        </pc:graphicFrameChg>
        <pc:graphicFrameChg chg="add del">
          <ac:chgData name="Ramon Dijkstra" userId="85330a04-0578-405f-b94e-78a24ef5a2eb" providerId="ADAL" clId="{72208E83-F769-4ECF-82DB-F9A4675E6C74}" dt="2021-05-16T13:14:29.349" v="1991" actId="26606"/>
          <ac:graphicFrameMkLst>
            <pc:docMk/>
            <pc:sldMk cId="1332213584" sldId="273"/>
            <ac:graphicFrameMk id="13" creationId="{47292905-2B9F-4DD3-BA16-203268D2A265}"/>
          </ac:graphicFrameMkLst>
        </pc:graphicFrameChg>
        <pc:cxnChg chg="add">
          <ac:chgData name="Ramon Dijkstra" userId="85330a04-0578-405f-b94e-78a24ef5a2eb" providerId="ADAL" clId="{72208E83-F769-4ECF-82DB-F9A4675E6C74}" dt="2021-05-16T13:14:29.355" v="1992" actId="26606"/>
          <ac:cxnSpMkLst>
            <pc:docMk/>
            <pc:sldMk cId="1332213584" sldId="273"/>
            <ac:cxnSpMk id="8" creationId="{653B9D3A-F8F6-4354-8088-6E520C2A64FC}"/>
          </ac:cxnSpMkLst>
        </pc:cxnChg>
        <pc:cxnChg chg="add del">
          <ac:chgData name="Ramon Dijkstra" userId="85330a04-0578-405f-b94e-78a24ef5a2eb" providerId="ADAL" clId="{72208E83-F769-4ECF-82DB-F9A4675E6C74}" dt="2021-05-16T13:14:23.719" v="1989" actId="26606"/>
          <ac:cxnSpMkLst>
            <pc:docMk/>
            <pc:sldMk cId="1332213584" sldId="273"/>
            <ac:cxnSpMk id="11" creationId="{3A513CAD-9784-4D35-BAF9-1F7DDD697BDB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651778-8508-422C-8F06-AF26C77EB984}" type="doc">
      <dgm:prSet loTypeId="urn:microsoft.com/office/officeart/2005/8/layout/chevron1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C67B1F-AC59-43F4-B89D-11018EFBECA3}">
      <dgm:prSet/>
      <dgm:spPr/>
      <dgm:t>
        <a:bodyPr/>
        <a:lstStyle/>
        <a:p>
          <a:r>
            <a:rPr lang="nl-NL"/>
            <a:t>256-dimensional embeddings</a:t>
          </a:r>
          <a:endParaRPr lang="en-US"/>
        </a:p>
      </dgm:t>
    </dgm:pt>
    <dgm:pt modelId="{46D97A6D-D589-4EFE-A111-0D4549F6B077}" type="parTrans" cxnId="{98ABBF63-2B42-442F-B638-43EBD92CBD19}">
      <dgm:prSet/>
      <dgm:spPr/>
      <dgm:t>
        <a:bodyPr/>
        <a:lstStyle/>
        <a:p>
          <a:endParaRPr lang="en-US"/>
        </a:p>
      </dgm:t>
    </dgm:pt>
    <dgm:pt modelId="{35AED0B7-E161-4E14-B513-90DF9D5A6A1C}" type="sibTrans" cxnId="{98ABBF63-2B42-442F-B638-43EBD92CBD19}">
      <dgm:prSet/>
      <dgm:spPr/>
      <dgm:t>
        <a:bodyPr/>
        <a:lstStyle/>
        <a:p>
          <a:endParaRPr lang="en-US"/>
        </a:p>
      </dgm:t>
    </dgm:pt>
    <dgm:pt modelId="{A2CA1365-FA66-4D8B-9860-A6120C7F84CE}">
      <dgm:prSet/>
      <dgm:spPr/>
      <dgm:t>
        <a:bodyPr/>
        <a:lstStyle/>
        <a:p>
          <a:r>
            <a:rPr lang="nl-NL" dirty="0"/>
            <a:t>2-dimensional </a:t>
          </a:r>
          <a:r>
            <a:rPr lang="nl-NL" dirty="0" err="1"/>
            <a:t>embeddings</a:t>
          </a:r>
          <a:endParaRPr lang="en-US" dirty="0"/>
        </a:p>
      </dgm:t>
    </dgm:pt>
    <dgm:pt modelId="{2DCC7DEB-8531-416F-B0E0-5621964B8275}" type="parTrans" cxnId="{DD6C5CB0-DA61-416B-8131-BF6E3B7F382F}">
      <dgm:prSet/>
      <dgm:spPr/>
      <dgm:t>
        <a:bodyPr/>
        <a:lstStyle/>
        <a:p>
          <a:endParaRPr lang="en-US"/>
        </a:p>
      </dgm:t>
    </dgm:pt>
    <dgm:pt modelId="{0ECA89B0-AD8F-4D57-BCD9-0BFBF69B3A5C}" type="sibTrans" cxnId="{DD6C5CB0-DA61-416B-8131-BF6E3B7F382F}">
      <dgm:prSet/>
      <dgm:spPr/>
      <dgm:t>
        <a:bodyPr/>
        <a:lstStyle/>
        <a:p>
          <a:endParaRPr lang="en-US"/>
        </a:p>
      </dgm:t>
    </dgm:pt>
    <dgm:pt modelId="{494E0E58-0FF6-47AC-8A0C-FC5A1972B3FC}" type="pres">
      <dgm:prSet presAssocID="{9C651778-8508-422C-8F06-AF26C77EB984}" presName="Name0" presStyleCnt="0">
        <dgm:presLayoutVars>
          <dgm:dir/>
          <dgm:animLvl val="lvl"/>
          <dgm:resizeHandles val="exact"/>
        </dgm:presLayoutVars>
      </dgm:prSet>
      <dgm:spPr/>
    </dgm:pt>
    <dgm:pt modelId="{0AFB0918-E342-4C44-8902-0F0BEA5D3F96}" type="pres">
      <dgm:prSet presAssocID="{A4C67B1F-AC59-43F4-B89D-11018EFBECA3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C720EF8-D573-460B-9212-385EC7C18508}" type="pres">
      <dgm:prSet presAssocID="{35AED0B7-E161-4E14-B513-90DF9D5A6A1C}" presName="parTxOnlySpace" presStyleCnt="0"/>
      <dgm:spPr/>
    </dgm:pt>
    <dgm:pt modelId="{5C03EAEF-C273-4E03-BC61-2226A7D1761A}" type="pres">
      <dgm:prSet presAssocID="{A2CA1365-FA66-4D8B-9860-A6120C7F84CE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8ABBF63-2B42-442F-B638-43EBD92CBD19}" srcId="{9C651778-8508-422C-8F06-AF26C77EB984}" destId="{A4C67B1F-AC59-43F4-B89D-11018EFBECA3}" srcOrd="0" destOrd="0" parTransId="{46D97A6D-D589-4EFE-A111-0D4549F6B077}" sibTransId="{35AED0B7-E161-4E14-B513-90DF9D5A6A1C}"/>
    <dgm:cxn modelId="{CEA73D98-07AD-4764-9E23-160EC4F3BCD1}" type="presOf" srcId="{9C651778-8508-422C-8F06-AF26C77EB984}" destId="{494E0E58-0FF6-47AC-8A0C-FC5A1972B3FC}" srcOrd="0" destOrd="0" presId="urn:microsoft.com/office/officeart/2005/8/layout/chevron1"/>
    <dgm:cxn modelId="{DD6C5CB0-DA61-416B-8131-BF6E3B7F382F}" srcId="{9C651778-8508-422C-8F06-AF26C77EB984}" destId="{A2CA1365-FA66-4D8B-9860-A6120C7F84CE}" srcOrd="1" destOrd="0" parTransId="{2DCC7DEB-8531-416F-B0E0-5621964B8275}" sibTransId="{0ECA89B0-AD8F-4D57-BCD9-0BFBF69B3A5C}"/>
    <dgm:cxn modelId="{EE1679D5-F8C8-478D-B621-036A37ABD08B}" type="presOf" srcId="{A2CA1365-FA66-4D8B-9860-A6120C7F84CE}" destId="{5C03EAEF-C273-4E03-BC61-2226A7D1761A}" srcOrd="0" destOrd="0" presId="urn:microsoft.com/office/officeart/2005/8/layout/chevron1"/>
    <dgm:cxn modelId="{271D64F1-9EE2-433A-B1BC-13E2A99AF86D}" type="presOf" srcId="{A4C67B1F-AC59-43F4-B89D-11018EFBECA3}" destId="{0AFB0918-E342-4C44-8902-0F0BEA5D3F96}" srcOrd="0" destOrd="0" presId="urn:microsoft.com/office/officeart/2005/8/layout/chevron1"/>
    <dgm:cxn modelId="{2F6DEDCA-31DE-40AF-9AB4-35C12FB71592}" type="presParOf" srcId="{494E0E58-0FF6-47AC-8A0C-FC5A1972B3FC}" destId="{0AFB0918-E342-4C44-8902-0F0BEA5D3F96}" srcOrd="0" destOrd="0" presId="urn:microsoft.com/office/officeart/2005/8/layout/chevron1"/>
    <dgm:cxn modelId="{C66845F2-4BC6-4D7E-8795-A76436E2E3CE}" type="presParOf" srcId="{494E0E58-0FF6-47AC-8A0C-FC5A1972B3FC}" destId="{2C720EF8-D573-460B-9212-385EC7C18508}" srcOrd="1" destOrd="0" presId="urn:microsoft.com/office/officeart/2005/8/layout/chevron1"/>
    <dgm:cxn modelId="{10B80502-1097-49C8-9BD1-4C8FB93EF3BD}" type="presParOf" srcId="{494E0E58-0FF6-47AC-8A0C-FC5A1972B3FC}" destId="{5C03EAEF-C273-4E03-BC61-2226A7D1761A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B0918-E342-4C44-8902-0F0BEA5D3F96}">
      <dsp:nvSpPr>
        <dsp:cNvPr id="0" name=""/>
        <dsp:cNvSpPr/>
      </dsp:nvSpPr>
      <dsp:spPr>
        <a:xfrm>
          <a:off x="5861" y="2188255"/>
          <a:ext cx="3503720" cy="140148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/>
            <a:t>256-dimensional embeddings</a:t>
          </a:r>
          <a:endParaRPr lang="en-US" sz="2600" kern="1200"/>
        </a:p>
      </dsp:txBody>
      <dsp:txXfrm>
        <a:off x="706605" y="2188255"/>
        <a:ext cx="2102232" cy="1401488"/>
      </dsp:txXfrm>
    </dsp:sp>
    <dsp:sp modelId="{5C03EAEF-C273-4E03-BC61-2226A7D1761A}">
      <dsp:nvSpPr>
        <dsp:cNvPr id="0" name=""/>
        <dsp:cNvSpPr/>
      </dsp:nvSpPr>
      <dsp:spPr>
        <a:xfrm>
          <a:off x="3159209" y="2188255"/>
          <a:ext cx="3503720" cy="140148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/>
            <a:t>2-dimensional </a:t>
          </a:r>
          <a:r>
            <a:rPr lang="nl-NL" sz="2600" kern="1200" dirty="0" err="1"/>
            <a:t>embeddings</a:t>
          </a:r>
          <a:endParaRPr lang="en-US" sz="2600" kern="1200" dirty="0"/>
        </a:p>
      </dsp:txBody>
      <dsp:txXfrm>
        <a:off x="3859953" y="2188255"/>
        <a:ext cx="2102232" cy="1401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833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9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1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8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3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1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26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5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2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6BCF58-E6A3-4CC3-9F9B-D8D494387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nl-NL" sz="4000" dirty="0" err="1"/>
              <a:t>Final</a:t>
            </a:r>
            <a:r>
              <a:rPr lang="nl-NL" sz="4000" dirty="0"/>
              <a:t> Presentation</a:t>
            </a:r>
            <a:br>
              <a:rPr lang="nl-NL" sz="4000" dirty="0"/>
            </a:br>
            <a:r>
              <a:rPr lang="nl-NL" sz="4000" dirty="0"/>
              <a:t>Project </a:t>
            </a:r>
            <a:r>
              <a:rPr lang="nl-NL" sz="4000" dirty="0" err="1"/>
              <a:t>Graph</a:t>
            </a:r>
            <a:r>
              <a:rPr lang="nl-NL" sz="4000" dirty="0"/>
              <a:t> </a:t>
            </a:r>
            <a:r>
              <a:rPr lang="nl-NL" sz="4000" dirty="0" err="1"/>
              <a:t>Visualization</a:t>
            </a:r>
            <a:endParaRPr lang="nl-NL" sz="4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265F928-857F-4780-AC33-B28B6F480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nl-NL" dirty="0" err="1"/>
              <a:t>Prosus</a:t>
            </a:r>
            <a:r>
              <a:rPr lang="nl-NL" dirty="0"/>
              <a:t> AI team</a:t>
            </a:r>
          </a:p>
          <a:p>
            <a:pPr>
              <a:lnSpc>
                <a:spcPct val="115000"/>
              </a:lnSpc>
            </a:pPr>
            <a:r>
              <a:rPr lang="nl-NL" dirty="0"/>
              <a:t>Ramon Dijkstra</a:t>
            </a:r>
          </a:p>
          <a:p>
            <a:pPr>
              <a:lnSpc>
                <a:spcPct val="115000"/>
              </a:lnSpc>
            </a:pPr>
            <a:r>
              <a:rPr lang="nl-NL" dirty="0"/>
              <a:t>17-05-2021</a:t>
            </a:r>
          </a:p>
        </p:txBody>
      </p:sp>
      <p:pic>
        <p:nvPicPr>
          <p:cNvPr id="4" name="Picture 3" descr="Building entrance and elevators">
            <a:extLst>
              <a:ext uri="{FF2B5EF4-FFF2-40B4-BE49-F238E27FC236}">
                <a16:creationId xmlns:a16="http://schemas.microsoft.com/office/drawing/2014/main" id="{5F49BCE5-0BE6-4B79-A618-4CC9001C8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22" r="24093" b="-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81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1CFC1-629F-47B7-AC74-28BBE52F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000" y="427220"/>
            <a:ext cx="6696000" cy="1077218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/>
              <a:t>Other approach by intern Carlo </a:t>
            </a:r>
            <a:r>
              <a:rPr lang="en-US" err="1"/>
              <a:t>Harprecht</a:t>
            </a:r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3B9D3A-F8F6-4354-8088-6E520C2A6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4300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2E2B02-F92C-4038-B84A-861EC757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000" y="2391877"/>
            <a:ext cx="6696000" cy="3386621"/>
          </a:xfrm>
        </p:spPr>
        <p:txBody>
          <a:bodyPr>
            <a:normAutofit/>
          </a:bodyPr>
          <a:lstStyle/>
          <a:p>
            <a:r>
              <a:rPr lang="en-US" b="1" dirty="0"/>
              <a:t>Training objective</a:t>
            </a:r>
            <a:r>
              <a:rPr lang="en-US" dirty="0"/>
              <a:t>: funding round prediction in the next 12 month (binary)</a:t>
            </a:r>
          </a:p>
          <a:p>
            <a:r>
              <a:rPr lang="nl-NL" dirty="0"/>
              <a:t>Company, </a:t>
            </a:r>
            <a:r>
              <a:rPr lang="nl-NL" dirty="0" err="1"/>
              <a:t>investor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relation</a:t>
            </a:r>
            <a:r>
              <a:rPr lang="nl-NL" dirty="0"/>
              <a:t> data</a:t>
            </a:r>
          </a:p>
          <a:p>
            <a:r>
              <a:rPr lang="nl-NL" b="1" dirty="0" err="1"/>
              <a:t>Additional</a:t>
            </a:r>
            <a:r>
              <a:rPr lang="nl-NL" b="1" dirty="0"/>
              <a:t> data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of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company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718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305EDB-C4B4-4A16-AE42-BD67287D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700" dirty="0"/>
              <a:t>Quantitative comparison to other approaches by intern Carlo </a:t>
            </a:r>
            <a:r>
              <a:rPr lang="en-US" sz="3700" dirty="0" err="1"/>
              <a:t>Harprecht</a:t>
            </a:r>
            <a:endParaRPr lang="en-US" sz="3700" dirty="0"/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803EFCD-EE34-4F9B-896E-857170114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3213"/>
            <a:ext cx="12192000" cy="401478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Tijdelijke aanduiding voor inhoud 4" descr="Afbeelding met tafel&#10;&#10;Automatisch gegenereerde beschrijving">
            <a:extLst>
              <a:ext uri="{FF2B5EF4-FFF2-40B4-BE49-F238E27FC236}">
                <a16:creationId xmlns:a16="http://schemas.microsoft.com/office/drawing/2014/main" id="{8A5BBD00-4D50-48D4-8409-CE1BCFF83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70" y="3374584"/>
            <a:ext cx="9541460" cy="2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7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60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9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9F89B-7980-480C-89F6-6643466E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395288"/>
            <a:ext cx="10023531" cy="111283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/>
              <a:t>Qualitative comparison to other approaches by intern Carlo Harprecht</a:t>
            </a:r>
            <a:endParaRPr lang="en-US" sz="37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783740D-37FB-4A2B-A392-63CF00FBC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982" y="2130771"/>
            <a:ext cx="8886035" cy="43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F9D34-3C06-473B-8DDA-B575AF80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84263"/>
            <a:ext cx="3899981" cy="4689475"/>
          </a:xfrm>
        </p:spPr>
        <p:txBody>
          <a:bodyPr anchor="ctr">
            <a:normAutofit/>
          </a:bodyPr>
          <a:lstStyle/>
          <a:p>
            <a:pPr algn="ctr"/>
            <a:r>
              <a:rPr lang="nl-NL" dirty="0"/>
              <a:t>Sub-goals of </a:t>
            </a:r>
            <a:r>
              <a:rPr lang="nl-NL" dirty="0" err="1"/>
              <a:t>the</a:t>
            </a:r>
            <a:r>
              <a:rPr lang="nl-NL" dirty="0"/>
              <a:t> project</a:t>
            </a:r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0328FE7-D765-4A3D-98D4-51263CF9C5DE}"/>
              </a:ext>
            </a:extLst>
          </p:cNvPr>
          <p:cNvSpPr/>
          <p:nvPr/>
        </p:nvSpPr>
        <p:spPr>
          <a:xfrm>
            <a:off x="6551981" y="1079499"/>
            <a:ext cx="4656990" cy="4866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78BB7A38-423E-4BC3-ABCB-77A3EA05A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r>
              <a:rPr lang="nl-NL" b="1" dirty="0"/>
              <a:t>SG1: </a:t>
            </a:r>
            <a:r>
              <a:rPr lang="en-US" dirty="0"/>
              <a:t>The user should be able to see a </a:t>
            </a:r>
            <a:r>
              <a:rPr lang="en-US" b="1" dirty="0"/>
              <a:t>clear overview </a:t>
            </a:r>
            <a:r>
              <a:rPr lang="en-US" dirty="0"/>
              <a:t>of the companies and investors.</a:t>
            </a:r>
            <a:r>
              <a:rPr lang="nl-NL" dirty="0"/>
              <a:t> </a:t>
            </a:r>
          </a:p>
          <a:p>
            <a:r>
              <a:rPr lang="nl-NL" b="1" dirty="0"/>
              <a:t>SG2: </a:t>
            </a:r>
            <a:r>
              <a:rPr lang="en-US" dirty="0"/>
              <a:t>The user should be able to </a:t>
            </a:r>
            <a:r>
              <a:rPr lang="en-US" b="1" dirty="0"/>
              <a:t>explore regions of interest</a:t>
            </a:r>
            <a:r>
              <a:rPr lang="en-US" dirty="0"/>
              <a:t>.</a:t>
            </a:r>
            <a:endParaRPr lang="nl-NL" dirty="0"/>
          </a:p>
          <a:p>
            <a:r>
              <a:rPr lang="nl-NL" b="1" dirty="0"/>
              <a:t>SG3: </a:t>
            </a:r>
            <a:r>
              <a:rPr lang="en-US" dirty="0"/>
              <a:t>The user should be able to find </a:t>
            </a:r>
            <a:r>
              <a:rPr lang="en-US" b="1" dirty="0"/>
              <a:t>specific details </a:t>
            </a:r>
            <a:r>
              <a:rPr lang="en-US" dirty="0"/>
              <a:t>for companies and investors.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5302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324145-F2B3-4859-B54C-79E89BF9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395288"/>
            <a:ext cx="10023531" cy="111283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dirty="0"/>
              <a:t>Final Visualization</a:t>
            </a:r>
          </a:p>
        </p:txBody>
      </p: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687DBD9D-7BEF-42DA-B99D-32D657352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13" y="1723631"/>
            <a:ext cx="9536173" cy="4624051"/>
          </a:xfrm>
        </p:spPr>
      </p:pic>
    </p:spTree>
    <p:extLst>
      <p:ext uri="{BB962C8B-B14F-4D97-AF65-F5344CB8AC3E}">
        <p14:creationId xmlns:p14="http://schemas.microsoft.com/office/powerpoint/2010/main" val="1861125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90502D-A67D-4B74-B584-9D4156C3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nl-NL" dirty="0" err="1"/>
              <a:t>Further</a:t>
            </a:r>
            <a:r>
              <a:rPr lang="nl-NL" dirty="0"/>
              <a:t> </a:t>
            </a:r>
            <a:r>
              <a:rPr lang="nl-NL" dirty="0" err="1"/>
              <a:t>Improvements</a:t>
            </a:r>
            <a:endParaRPr lang="nl-N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45A9A7-1BCD-459C-8139-DA9D5A562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4078800" cy="2901482"/>
          </a:xfrm>
        </p:spPr>
        <p:txBody>
          <a:bodyPr>
            <a:normAutofit/>
          </a:bodyPr>
          <a:lstStyle/>
          <a:p>
            <a:r>
              <a:rPr lang="nl-NL" dirty="0"/>
              <a:t>Search </a:t>
            </a:r>
            <a:r>
              <a:rPr lang="nl-NL" dirty="0" err="1"/>
              <a:t>function</a:t>
            </a:r>
            <a:endParaRPr lang="nl-NL" dirty="0"/>
          </a:p>
          <a:p>
            <a:r>
              <a:rPr lang="nl-NL" dirty="0"/>
              <a:t>Links </a:t>
            </a:r>
            <a:r>
              <a:rPr lang="nl-NL" dirty="0" err="1"/>
              <a:t>between</a:t>
            </a:r>
            <a:r>
              <a:rPr lang="nl-NL" dirty="0"/>
              <a:t> companies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investors</a:t>
            </a:r>
            <a:endParaRPr lang="nl-NL" dirty="0"/>
          </a:p>
          <a:p>
            <a:r>
              <a:rPr lang="nl-NL" dirty="0" err="1"/>
              <a:t>Task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embeddings</a:t>
            </a:r>
            <a:endParaRPr lang="nl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AEA7CCB8-CA11-410D-9485-321ED1A5A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1127" y="927730"/>
            <a:ext cx="4999885" cy="49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0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B8F55F-90EA-4CFE-8E93-9A52DFE0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395288"/>
            <a:ext cx="10023531" cy="111283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dirty="0"/>
              <a:t>Questions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0A3DF0EF-00F9-42FD-B2BF-FAF2766C7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4425" y="3429000"/>
            <a:ext cx="2339975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8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92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324E93-02B0-466F-8BE8-4FFFCE6D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nl-NL"/>
              <a:t>Table of content</a:t>
            </a:r>
            <a:endParaRPr lang="nl-NL" dirty="0"/>
          </a:p>
        </p:txBody>
      </p:sp>
      <p:sp>
        <p:nvSpPr>
          <p:cNvPr id="1032" name="Tijdelijke aanduiding voor inhoud 2">
            <a:extLst>
              <a:ext uri="{FF2B5EF4-FFF2-40B4-BE49-F238E27FC236}">
                <a16:creationId xmlns:a16="http://schemas.microsoft.com/office/drawing/2014/main" id="{9EBCF23A-B2F8-4EB2-ACAA-694347AD5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pPr fontAlgn="base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</a:rPr>
              <a:t>Goal of the project</a:t>
            </a: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</a:rPr>
              <a:t>Pipeline</a:t>
            </a: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</a:rPr>
              <a:t>Comparison to other approaches</a:t>
            </a: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</a:rPr>
              <a:t>Final Visualization</a:t>
            </a: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</a:rPr>
              <a:t>Further Improvements</a:t>
            </a: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</a:rPr>
              <a:t>Questions</a:t>
            </a:r>
          </a:p>
        </p:txBody>
      </p:sp>
      <p:cxnSp>
        <p:nvCxnSpPr>
          <p:cNvPr id="1038" name="Straight Connector 193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Graphic 191" descr="Docent">
            <a:extLst>
              <a:ext uri="{FF2B5EF4-FFF2-40B4-BE49-F238E27FC236}">
                <a16:creationId xmlns:a16="http://schemas.microsoft.com/office/drawing/2014/main" id="{9482F5CE-5D0E-46A1-986A-CF7FF4F73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1127" y="927730"/>
            <a:ext cx="4999885" cy="49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61ADD4-967B-4465-8688-0530A73F6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EF704A-F855-45A3-8E8F-1A193CA1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200" y="1096965"/>
            <a:ext cx="7977600" cy="208569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dirty="0"/>
              <a:t>Main goal of the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27450A-321A-44AB-91F4-64BFC5B1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000" y="3945771"/>
            <a:ext cx="5760000" cy="18327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 dirty="0"/>
              <a:t>A </a:t>
            </a:r>
            <a:r>
              <a:rPr lang="en-US" sz="2400" b="1" dirty="0"/>
              <a:t>pipeline</a:t>
            </a:r>
            <a:r>
              <a:rPr lang="en-US" sz="2400" dirty="0"/>
              <a:t> from </a:t>
            </a:r>
            <a:r>
              <a:rPr lang="en-US" sz="2400" b="1" dirty="0"/>
              <a:t>raw data </a:t>
            </a:r>
            <a:r>
              <a:rPr lang="en-US" sz="2400" dirty="0"/>
              <a:t>to an </a:t>
            </a:r>
            <a:r>
              <a:rPr lang="en-US" sz="2400" b="1" dirty="0"/>
              <a:t>interactive visualization </a:t>
            </a:r>
            <a:r>
              <a:rPr lang="en-US" sz="2400" dirty="0"/>
              <a:t>that shows clusters of companies and investors.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A8EF8A-6DD1-434A-9E4F-EFD86A15E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3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324145-F2B3-4859-B54C-79E89BF9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dirty="0"/>
              <a:t>Pipeline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092068-FA1D-4291-AF2D-41AB3978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06" y="3198795"/>
            <a:ext cx="3768387" cy="2449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From </a:t>
            </a:r>
            <a:r>
              <a:rPr lang="en-US" b="1" dirty="0"/>
              <a:t>raw data </a:t>
            </a:r>
          </a:p>
          <a:p>
            <a:pPr marL="0" indent="0" algn="ctr">
              <a:buNone/>
            </a:pPr>
            <a:r>
              <a:rPr lang="en-US" dirty="0"/>
              <a:t>to </a:t>
            </a:r>
          </a:p>
          <a:p>
            <a:pPr marL="0" indent="0" algn="ctr">
              <a:buNone/>
            </a:pPr>
            <a:r>
              <a:rPr lang="en-US" dirty="0"/>
              <a:t>an </a:t>
            </a:r>
            <a:r>
              <a:rPr lang="en-US" b="1" dirty="0"/>
              <a:t>interactive visualization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295DA28A-A703-4EA1-BBBD-2B85A22EA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901" y="540033"/>
            <a:ext cx="1790336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5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4FA1A3-2013-4E38-A846-8307DA4A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nl-NL" dirty="0"/>
              <a:t>Data</a:t>
            </a:r>
            <a:endParaRPr lang="nl-NL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187B7F-EA47-4082-9CCB-924973B04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4448042" cy="2901482"/>
          </a:xfrm>
        </p:spPr>
        <p:txBody>
          <a:bodyPr>
            <a:normAutofit/>
          </a:bodyPr>
          <a:lstStyle/>
          <a:p>
            <a:r>
              <a:rPr lang="nl-NL" dirty="0" err="1"/>
              <a:t>Company.dat</a:t>
            </a:r>
            <a:endParaRPr lang="nl-NL" dirty="0"/>
          </a:p>
          <a:p>
            <a:r>
              <a:rPr lang="nl-NL" dirty="0" err="1"/>
              <a:t>Investor.dat</a:t>
            </a:r>
            <a:endParaRPr lang="nl-NL" dirty="0"/>
          </a:p>
          <a:p>
            <a:r>
              <a:rPr lang="nl-NL" dirty="0" err="1"/>
              <a:t>InvestorInvestmentRelation.dat</a:t>
            </a:r>
            <a:endParaRPr lang="nl-NL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42" name="Graphic 6" descr="Database">
            <a:extLst>
              <a:ext uri="{FF2B5EF4-FFF2-40B4-BE49-F238E27FC236}">
                <a16:creationId xmlns:a16="http://schemas.microsoft.com/office/drawing/2014/main" id="{33852DD7-34E7-41BD-8730-B8F55CE63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1127" y="927730"/>
            <a:ext cx="4999885" cy="49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5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43DB0C-2A77-442A-95F9-9E632530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nl-NL"/>
              <a:t>Data pre-processing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B1E0D05E-E9CA-48BC-981A-BF13955E5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4078800" cy="329518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600" dirty="0"/>
              <a:t>Only use the data instances that contain </a:t>
            </a:r>
            <a:r>
              <a:rPr lang="en-US" sz="1600" b="1" dirty="0"/>
              <a:t>metadata</a:t>
            </a:r>
            <a:endParaRPr lang="en-US" sz="1600" dirty="0"/>
          </a:p>
          <a:p>
            <a:pPr>
              <a:lnSpc>
                <a:spcPct val="140000"/>
              </a:lnSpc>
            </a:pPr>
            <a:r>
              <a:rPr lang="en-US" sz="1600" dirty="0"/>
              <a:t>From the 18377 investor data instances we can only use </a:t>
            </a:r>
            <a:r>
              <a:rPr lang="en-US" sz="1600" b="1" dirty="0"/>
              <a:t>7883</a:t>
            </a:r>
            <a:r>
              <a:rPr lang="en-US" sz="1600" dirty="0"/>
              <a:t>.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From the 11377 company data instances we can only use </a:t>
            </a:r>
            <a:r>
              <a:rPr lang="en-US" sz="1600" b="1" dirty="0"/>
              <a:t>9779</a:t>
            </a:r>
            <a:r>
              <a:rPr lang="en-US" sz="1600" dirty="0"/>
              <a:t>.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From the 519123 relation edges we can only use </a:t>
            </a:r>
            <a:r>
              <a:rPr lang="en-US" sz="1600" b="1" dirty="0"/>
              <a:t>55189</a:t>
            </a:r>
            <a:r>
              <a:rPr lang="en-US" sz="1600" dirty="0"/>
              <a:t> edges.</a:t>
            </a:r>
            <a:r>
              <a:rPr lang="nl-NL" sz="1600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8" name="Graphic 6" descr="Database">
            <a:extLst>
              <a:ext uri="{FF2B5EF4-FFF2-40B4-BE49-F238E27FC236}">
                <a16:creationId xmlns:a16="http://schemas.microsoft.com/office/drawing/2014/main" id="{4528967B-FE9B-4F0A-B5A5-49862394B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1127" y="927730"/>
            <a:ext cx="4999885" cy="49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0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080F16-BB16-4DC2-94AE-A5AEFAD0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nl-NL" dirty="0" err="1"/>
              <a:t>Creation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Heterogenous</a:t>
            </a:r>
            <a:r>
              <a:rPr lang="nl-NL" dirty="0"/>
              <a:t> </a:t>
            </a:r>
            <a:r>
              <a:rPr lang="nl-NL" dirty="0" err="1"/>
              <a:t>Graph</a:t>
            </a:r>
            <a:endParaRPr lang="nl-NL"/>
          </a:p>
        </p:txBody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jdelijke aanduiding voor inhoud 2">
            <a:extLst>
              <a:ext uri="{FF2B5EF4-FFF2-40B4-BE49-F238E27FC236}">
                <a16:creationId xmlns:a16="http://schemas.microsoft.com/office/drawing/2014/main" id="{E62935D3-924A-4942-8576-D56D12934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4078800" cy="2901482"/>
          </a:xfrm>
        </p:spPr>
        <p:txBody>
          <a:bodyPr>
            <a:normAutofit/>
          </a:bodyPr>
          <a:lstStyle/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investors</a:t>
            </a:r>
            <a:r>
              <a:rPr lang="nl-NL" dirty="0"/>
              <a:t> are </a:t>
            </a:r>
            <a:r>
              <a:rPr lang="nl-NL" b="1" dirty="0" err="1"/>
              <a:t>also</a:t>
            </a:r>
            <a:r>
              <a:rPr lang="nl-NL" b="1" dirty="0"/>
              <a:t> </a:t>
            </a:r>
            <a:r>
              <a:rPr lang="nl-NL" dirty="0"/>
              <a:t>companies</a:t>
            </a:r>
          </a:p>
          <a:p>
            <a:r>
              <a:rPr lang="nl-NL" b="1" dirty="0"/>
              <a:t>Same</a:t>
            </a:r>
            <a:r>
              <a:rPr lang="nl-NL" dirty="0"/>
              <a:t> </a:t>
            </a:r>
            <a:r>
              <a:rPr lang="nl-NL" dirty="0" err="1"/>
              <a:t>relation</a:t>
            </a:r>
            <a:endParaRPr lang="nl-NL" dirty="0"/>
          </a:p>
          <a:p>
            <a:r>
              <a:rPr lang="nl-NL" b="1" dirty="0"/>
              <a:t>Different</a:t>
            </a:r>
            <a:r>
              <a:rPr lang="nl-NL" dirty="0"/>
              <a:t> </a:t>
            </a:r>
            <a:r>
              <a:rPr lang="nl-NL" dirty="0" err="1"/>
              <a:t>relation</a:t>
            </a:r>
            <a:endParaRPr lang="nl-NL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026" name="Picture 2" descr="Public Policy Archives - Page 4 of 4 - Economist Intelligence Unit">
            <a:extLst>
              <a:ext uri="{FF2B5EF4-FFF2-40B4-BE49-F238E27FC236}">
                <a16:creationId xmlns:a16="http://schemas.microsoft.com/office/drawing/2014/main" id="{E8496F81-4337-4DA0-8B19-38CCA75F4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1127" y="2021455"/>
            <a:ext cx="4999885" cy="281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63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00A4AB-C575-45F6-84BC-AF73DF16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nl-NL" dirty="0" err="1"/>
              <a:t>Applying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Heterogeneous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 </a:t>
            </a:r>
            <a:r>
              <a:rPr lang="nl-NL" dirty="0" err="1"/>
              <a:t>Transformer</a:t>
            </a:r>
            <a:r>
              <a:rPr lang="nl-NL" dirty="0"/>
              <a:t> (HGT)</a:t>
            </a:r>
            <a:endParaRPr lang="nl-N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22FFF2-AE43-4155-8DFD-52DA074E9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4078800" cy="2901482"/>
          </a:xfrm>
        </p:spPr>
        <p:txBody>
          <a:bodyPr>
            <a:normAutofit/>
          </a:bodyPr>
          <a:lstStyle/>
          <a:p>
            <a:r>
              <a:rPr lang="nl-NL" b="1" dirty="0"/>
              <a:t>Features</a:t>
            </a:r>
            <a:r>
              <a:rPr lang="nl-NL" dirty="0"/>
              <a:t>: </a:t>
            </a:r>
            <a:r>
              <a:rPr lang="nl-NL" dirty="0" err="1"/>
              <a:t>investors</a:t>
            </a:r>
            <a:endParaRPr lang="nl-NL" dirty="0"/>
          </a:p>
          <a:p>
            <a:r>
              <a:rPr lang="nl-NL" b="1" dirty="0"/>
              <a:t>Labels</a:t>
            </a:r>
            <a:r>
              <a:rPr lang="nl-NL" dirty="0"/>
              <a:t>: companies</a:t>
            </a:r>
          </a:p>
          <a:p>
            <a:r>
              <a:rPr lang="nl-NL" b="1" dirty="0"/>
              <a:t>Train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guess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investor</a:t>
            </a:r>
            <a:r>
              <a:rPr lang="nl-NL" dirty="0"/>
              <a:t> </a:t>
            </a:r>
            <a:r>
              <a:rPr lang="nl-NL" dirty="0" err="1"/>
              <a:t>invests</a:t>
            </a:r>
            <a:r>
              <a:rPr lang="nl-NL" dirty="0"/>
              <a:t> in a company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2" descr="Public Policy Archives - Page 4 of 4 - Economist Intelligence Unit">
            <a:extLst>
              <a:ext uri="{FF2B5EF4-FFF2-40B4-BE49-F238E27FC236}">
                <a16:creationId xmlns:a16="http://schemas.microsoft.com/office/drawing/2014/main" id="{12DAFF26-F30A-4DC1-AA59-BF4F1AF8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1127" y="2021455"/>
            <a:ext cx="4999885" cy="281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01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6BFA06-35E7-43BA-8B24-DC7E7C4F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nl-NL"/>
              <a:t>Dimensionality reduction technique UMAP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ijdelijke aanduiding voor inhoud 2">
            <a:extLst>
              <a:ext uri="{FF2B5EF4-FFF2-40B4-BE49-F238E27FC236}">
                <a16:creationId xmlns:a16="http://schemas.microsoft.com/office/drawing/2014/main" id="{DCAB9958-77E6-4CA8-82D4-C95AD86FD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503124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455071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Breedbeeld</PresentationFormat>
  <Paragraphs>53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Goudy Old Style</vt:lpstr>
      <vt:lpstr>Wingdings</vt:lpstr>
      <vt:lpstr>FrostyVTI</vt:lpstr>
      <vt:lpstr>Final Presentation Project Graph Visualization</vt:lpstr>
      <vt:lpstr>Table of content</vt:lpstr>
      <vt:lpstr>Main goal of the project</vt:lpstr>
      <vt:lpstr>Pipeline</vt:lpstr>
      <vt:lpstr>Data</vt:lpstr>
      <vt:lpstr>Data pre-processing</vt:lpstr>
      <vt:lpstr>Creation of the Heterogenous Graph</vt:lpstr>
      <vt:lpstr>Applying the Heterogeneous Graph Transformer (HGT)</vt:lpstr>
      <vt:lpstr>Dimensionality reduction technique UMAP</vt:lpstr>
      <vt:lpstr>Other approach by intern Carlo Harprecht</vt:lpstr>
      <vt:lpstr>Quantitative comparison to other approaches by intern Carlo Harprecht</vt:lpstr>
      <vt:lpstr>Qualitative comparison to other approaches by intern Carlo Harprecht</vt:lpstr>
      <vt:lpstr>Sub-goals of the project</vt:lpstr>
      <vt:lpstr>Final Visualization</vt:lpstr>
      <vt:lpstr>Further Improvements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L&amp;L Session – Company Data Visualization</dc:title>
  <dc:creator>Ramon Dijkstra</dc:creator>
  <cp:lastModifiedBy>Ramon Dijkstra</cp:lastModifiedBy>
  <cp:revision>4</cp:revision>
  <dcterms:created xsi:type="dcterms:W3CDTF">2021-05-11T09:13:50Z</dcterms:created>
  <dcterms:modified xsi:type="dcterms:W3CDTF">2021-05-17T07:47:06Z</dcterms:modified>
</cp:coreProperties>
</file>