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5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86F3-6E49-9B44-9AE3-ACB9E2AE6FDD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DF27-4C9C-8044-87B9-A5C2F49D8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86F3-6E49-9B44-9AE3-ACB9E2AE6FDD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DF27-4C9C-8044-87B9-A5C2F49D8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5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86F3-6E49-9B44-9AE3-ACB9E2AE6FDD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DF27-4C9C-8044-87B9-A5C2F49D8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0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86F3-6E49-9B44-9AE3-ACB9E2AE6FDD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DF27-4C9C-8044-87B9-A5C2F49D8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8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86F3-6E49-9B44-9AE3-ACB9E2AE6FDD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DF27-4C9C-8044-87B9-A5C2F49D8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1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86F3-6E49-9B44-9AE3-ACB9E2AE6FDD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DF27-4C9C-8044-87B9-A5C2F49D8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86F3-6E49-9B44-9AE3-ACB9E2AE6FDD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DF27-4C9C-8044-87B9-A5C2F49D8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1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86F3-6E49-9B44-9AE3-ACB9E2AE6FDD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DF27-4C9C-8044-87B9-A5C2F49D8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1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86F3-6E49-9B44-9AE3-ACB9E2AE6FDD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DF27-4C9C-8044-87B9-A5C2F49D8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5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86F3-6E49-9B44-9AE3-ACB9E2AE6FDD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DF27-4C9C-8044-87B9-A5C2F49D8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5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86F3-6E49-9B44-9AE3-ACB9E2AE6FDD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DF27-4C9C-8044-87B9-A5C2F49D8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3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086F3-6E49-9B44-9AE3-ACB9E2AE6FDD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1DF27-4C9C-8044-87B9-A5C2F49D8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2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2653" y="2379101"/>
            <a:ext cx="6714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How to open a dataset</a:t>
            </a:r>
            <a:endParaRPr lang="en-US" sz="5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65160" y="3544736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simple guide on how to open a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4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702" y="64300"/>
            <a:ext cx="87621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order to open a dataset with ClinicalVolumes, </a:t>
            </a:r>
            <a:r>
              <a:rPr lang="en-US" dirty="0"/>
              <a:t>t</a:t>
            </a:r>
            <a:r>
              <a:rPr lang="en-US" dirty="0" smtClean="0"/>
              <a:t>he dataset must:</a:t>
            </a:r>
          </a:p>
          <a:p>
            <a:pPr marL="342900" indent="-342900">
              <a:buAutoNum type="arabicParenR"/>
            </a:pPr>
            <a:r>
              <a:rPr lang="en-US" dirty="0" smtClean="0"/>
              <a:t>Be in DICOM format</a:t>
            </a:r>
          </a:p>
          <a:p>
            <a:pPr marL="342900" indent="-342900">
              <a:buAutoNum type="arabicParenR"/>
            </a:pPr>
            <a:r>
              <a:rPr lang="en-US" dirty="0" smtClean="0"/>
              <a:t>Be in a folder or directory</a:t>
            </a:r>
          </a:p>
          <a:p>
            <a:endParaRPr lang="en-US" dirty="0"/>
          </a:p>
          <a:p>
            <a:r>
              <a:rPr lang="en-US" dirty="0" smtClean="0"/>
              <a:t>Once using the command “</a:t>
            </a:r>
            <a:r>
              <a:rPr lang="en-US" dirty="0"/>
              <a:t>Open DICOM Directory </a:t>
            </a:r>
            <a:r>
              <a:rPr lang="en-US" dirty="0" smtClean="0"/>
              <a:t>“, </a:t>
            </a:r>
            <a:r>
              <a:rPr lang="en-US" sz="2400" u="sng" dirty="0" smtClean="0"/>
              <a:t>select the folder which contains the DICOM files and not the individual files !!!</a:t>
            </a:r>
            <a:r>
              <a:rPr lang="en-US" sz="2400" dirty="0" smtClean="0"/>
              <a:t>    </a:t>
            </a:r>
            <a:r>
              <a:rPr lang="en-US" dirty="0" smtClean="0"/>
              <a:t>Select</a:t>
            </a:r>
            <a:r>
              <a:rPr lang="en-US" dirty="0" smtClean="0"/>
              <a:t> </a:t>
            </a:r>
            <a:r>
              <a:rPr lang="en-US" dirty="0" smtClean="0"/>
              <a:t>“Choose”</a:t>
            </a:r>
            <a:endParaRPr lang="en-US" sz="2400" dirty="0"/>
          </a:p>
        </p:txBody>
      </p:sp>
      <p:pic>
        <p:nvPicPr>
          <p:cNvPr id="5" name="Picture 4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97" y="2206612"/>
            <a:ext cx="8135145" cy="465138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723481" y="2588076"/>
            <a:ext cx="257216" cy="6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772" y="3094636"/>
            <a:ext cx="90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Open DICOM Directory </a:t>
            </a:r>
            <a:endParaRPr lang="en-US" sz="12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216747" y="3391711"/>
            <a:ext cx="0" cy="6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82036" y="4050786"/>
            <a:ext cx="1655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Select the folder containing the DICOM files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832187" y="5264137"/>
            <a:ext cx="0" cy="6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77239" y="5858912"/>
            <a:ext cx="14588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Press “Choose”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11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81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Kings College London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protti</dc:creator>
  <cp:lastModifiedBy>andrea protti</cp:lastModifiedBy>
  <cp:revision>3</cp:revision>
  <dcterms:created xsi:type="dcterms:W3CDTF">2014-02-05T11:54:55Z</dcterms:created>
  <dcterms:modified xsi:type="dcterms:W3CDTF">2014-02-05T14:11:02Z</dcterms:modified>
</cp:coreProperties>
</file>