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6" r:id="rId6"/>
    <p:sldId id="312" r:id="rId7"/>
    <p:sldId id="299" r:id="rId8"/>
    <p:sldId id="313" r:id="rId9"/>
    <p:sldId id="300" r:id="rId10"/>
    <p:sldId id="302" r:id="rId11"/>
    <p:sldId id="303" r:id="rId12"/>
    <p:sldId id="305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74" d="100"/>
          <a:sy n="74" d="100"/>
        </p:scale>
        <p:origin x="18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01C92-F3FE-453B-B20F-9CD8202588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AD30A-6177-4113-8684-91A46807D3AC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General Research / Data Collection</a:t>
          </a:r>
        </a:p>
      </dgm:t>
    </dgm:pt>
    <dgm:pt modelId="{57C284BD-FD70-4231-A43F-4C5251BE996F}" type="parTrans" cxnId="{8FE2330C-5FA0-4E24-9F44-A7ADF73EC7BD}">
      <dgm:prSet/>
      <dgm:spPr/>
      <dgm:t>
        <a:bodyPr/>
        <a:lstStyle/>
        <a:p>
          <a:endParaRPr lang="en-US"/>
        </a:p>
      </dgm:t>
    </dgm:pt>
    <dgm:pt modelId="{92A1023D-1D2D-4549-9B1D-4E74650D2035}" type="sibTrans" cxnId="{8FE2330C-5FA0-4E24-9F44-A7ADF73EC7BD}">
      <dgm:prSet/>
      <dgm:spPr/>
      <dgm:t>
        <a:bodyPr/>
        <a:lstStyle/>
        <a:p>
          <a:endParaRPr lang="en-US"/>
        </a:p>
      </dgm:t>
    </dgm:pt>
    <dgm:pt modelId="{45167A50-598E-4A4F-BC00-7F8BD9549E2E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50000"/>
                </a:schemeClr>
              </a:solidFill>
            </a:rPr>
            <a:t>Knowledge Building</a:t>
          </a:r>
        </a:p>
      </dgm:t>
    </dgm:pt>
    <dgm:pt modelId="{63E54E68-F4FC-4D6C-91F7-B5D39B331DD9}" type="parTrans" cxnId="{8C2BFAF0-8136-44E9-B531-3F40EE01AAD9}">
      <dgm:prSet/>
      <dgm:spPr/>
      <dgm:t>
        <a:bodyPr/>
        <a:lstStyle/>
        <a:p>
          <a:endParaRPr lang="en-US"/>
        </a:p>
      </dgm:t>
    </dgm:pt>
    <dgm:pt modelId="{EB54EEEE-196D-4324-AA2A-A83F24A0D2AE}" type="sibTrans" cxnId="{8C2BFAF0-8136-44E9-B531-3F40EE01AAD9}">
      <dgm:prSet/>
      <dgm:spPr/>
      <dgm:t>
        <a:bodyPr/>
        <a:lstStyle/>
        <a:p>
          <a:endParaRPr lang="en-US"/>
        </a:p>
      </dgm:t>
    </dgm:pt>
    <dgm:pt modelId="{60AA4442-CD6D-4640-B716-91A668F101D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Knowledge Recall</a:t>
          </a:r>
        </a:p>
      </dgm:t>
    </dgm:pt>
    <dgm:pt modelId="{7BCAAC48-EFEE-499A-A8E0-F2198FD0D81B}" type="parTrans" cxnId="{8C1C8A78-C851-4793-843B-8A518AFDB495}">
      <dgm:prSet/>
      <dgm:spPr/>
      <dgm:t>
        <a:bodyPr/>
        <a:lstStyle/>
        <a:p>
          <a:endParaRPr lang="en-US"/>
        </a:p>
      </dgm:t>
    </dgm:pt>
    <dgm:pt modelId="{2B07F2D1-BB5A-451F-8FB2-87EC4EB1CD5B}" type="sibTrans" cxnId="{8C1C8A78-C851-4793-843B-8A518AFDB495}">
      <dgm:prSet/>
      <dgm:spPr/>
      <dgm:t>
        <a:bodyPr/>
        <a:lstStyle/>
        <a:p>
          <a:endParaRPr lang="en-US"/>
        </a:p>
      </dgm:t>
    </dgm:pt>
    <dgm:pt modelId="{D5979710-0F44-4CD1-A33E-8AAF84864B66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Models / Calculations</a:t>
          </a:r>
        </a:p>
      </dgm:t>
    </dgm:pt>
    <dgm:pt modelId="{7C5030AF-EFB1-4789-8BFF-3C6A187D9992}" type="parTrans" cxnId="{06A4D09A-6AD7-4289-945E-21509A1DE2EF}">
      <dgm:prSet/>
      <dgm:spPr/>
      <dgm:t>
        <a:bodyPr/>
        <a:lstStyle/>
        <a:p>
          <a:endParaRPr lang="en-US"/>
        </a:p>
      </dgm:t>
    </dgm:pt>
    <dgm:pt modelId="{88A85959-E462-46B2-AA1C-C8875D1048FE}" type="sibTrans" cxnId="{06A4D09A-6AD7-4289-945E-21509A1DE2EF}">
      <dgm:prSet/>
      <dgm:spPr/>
      <dgm:t>
        <a:bodyPr/>
        <a:lstStyle/>
        <a:p>
          <a:endParaRPr lang="en-US"/>
        </a:p>
      </dgm:t>
    </dgm:pt>
    <dgm:pt modelId="{515E281C-77F5-4041-B41C-CB2E66CE9FE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Cost / valuation</a:t>
          </a:r>
        </a:p>
      </dgm:t>
    </dgm:pt>
    <dgm:pt modelId="{220D1A90-736F-4BFF-A685-F96F885FC46F}" type="parTrans" cxnId="{807B0BC8-4D7C-42C2-AEEA-346D8FBAFBB7}">
      <dgm:prSet/>
      <dgm:spPr/>
      <dgm:t>
        <a:bodyPr/>
        <a:lstStyle/>
        <a:p>
          <a:endParaRPr lang="en-US"/>
        </a:p>
      </dgm:t>
    </dgm:pt>
    <dgm:pt modelId="{C85F4CB0-C220-45AD-AB1C-1D37DAB388D1}" type="sibTrans" cxnId="{807B0BC8-4D7C-42C2-AEEA-346D8FBAFBB7}">
      <dgm:prSet/>
      <dgm:spPr/>
      <dgm:t>
        <a:bodyPr/>
        <a:lstStyle/>
        <a:p>
          <a:endParaRPr lang="en-US"/>
        </a:p>
      </dgm:t>
    </dgm:pt>
    <dgm:pt modelId="{9BA3CD5B-AB21-4413-9CA6-0E1D7393F37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Efficiency / time</a:t>
          </a:r>
        </a:p>
      </dgm:t>
    </dgm:pt>
    <dgm:pt modelId="{0141CFAE-A5D9-4EA7-B8D7-9BACC09D3C8D}" type="parTrans" cxnId="{748777E2-0634-44FE-A991-8249CD06324C}">
      <dgm:prSet/>
      <dgm:spPr/>
      <dgm:t>
        <a:bodyPr/>
        <a:lstStyle/>
        <a:p>
          <a:endParaRPr lang="en-US"/>
        </a:p>
      </dgm:t>
    </dgm:pt>
    <dgm:pt modelId="{6E3F4D89-EB22-4C1C-A8ED-B853B5AE44C3}" type="sibTrans" cxnId="{748777E2-0634-44FE-A991-8249CD06324C}">
      <dgm:prSet/>
      <dgm:spPr/>
      <dgm:t>
        <a:bodyPr/>
        <a:lstStyle/>
        <a:p>
          <a:endParaRPr lang="en-US"/>
        </a:p>
      </dgm:t>
    </dgm:pt>
    <dgm:pt modelId="{E5716C33-AD0A-4BDD-9BAB-09B5914C3759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Risk Assessment</a:t>
          </a:r>
        </a:p>
      </dgm:t>
    </dgm:pt>
    <dgm:pt modelId="{90C826D6-6C6C-46B5-AF6F-13DC82308CFF}" type="parTrans" cxnId="{8336350A-7A0E-496B-AEBE-D3F187CFE01A}">
      <dgm:prSet/>
      <dgm:spPr/>
      <dgm:t>
        <a:bodyPr/>
        <a:lstStyle/>
        <a:p>
          <a:endParaRPr lang="en-US"/>
        </a:p>
      </dgm:t>
    </dgm:pt>
    <dgm:pt modelId="{9F88ACD0-4D0F-4ADD-98DB-86B9CAC179D0}" type="sibTrans" cxnId="{8336350A-7A0E-496B-AEBE-D3F187CFE01A}">
      <dgm:prSet/>
      <dgm:spPr/>
      <dgm:t>
        <a:bodyPr/>
        <a:lstStyle/>
        <a:p>
          <a:endParaRPr lang="en-US"/>
        </a:p>
      </dgm:t>
    </dgm:pt>
    <dgm:pt modelId="{42CA2FAA-E3EF-49A6-AD50-7A99BC6B66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Operational / Technical / Safety</a:t>
          </a:r>
        </a:p>
      </dgm:t>
    </dgm:pt>
    <dgm:pt modelId="{BC642C84-022E-4424-A7B5-00FE6C7A8E48}" type="parTrans" cxnId="{1ACCE928-C526-48C0-B25D-273041EA2D4B}">
      <dgm:prSet/>
      <dgm:spPr/>
      <dgm:t>
        <a:bodyPr/>
        <a:lstStyle/>
        <a:p>
          <a:endParaRPr lang="en-US"/>
        </a:p>
      </dgm:t>
    </dgm:pt>
    <dgm:pt modelId="{0E5B18D7-33B0-4456-8BA1-3300FCCB986D}" type="sibTrans" cxnId="{1ACCE928-C526-48C0-B25D-273041EA2D4B}">
      <dgm:prSet/>
      <dgm:spPr/>
      <dgm:t>
        <a:bodyPr/>
        <a:lstStyle/>
        <a:p>
          <a:endParaRPr lang="en-US"/>
        </a:p>
      </dgm:t>
    </dgm:pt>
    <dgm:pt modelId="{5C306E23-2238-411E-82C4-BC192477F078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Financial / Competition / Suppliers</a:t>
          </a:r>
        </a:p>
      </dgm:t>
    </dgm:pt>
    <dgm:pt modelId="{ED78F132-B7C5-4711-8415-E914727ED07D}" type="parTrans" cxnId="{0F28D595-C573-4C2B-88E7-7C2DCEEA544C}">
      <dgm:prSet/>
      <dgm:spPr/>
      <dgm:t>
        <a:bodyPr/>
        <a:lstStyle/>
        <a:p>
          <a:endParaRPr lang="en-US"/>
        </a:p>
      </dgm:t>
    </dgm:pt>
    <dgm:pt modelId="{6F6E611E-EF07-410F-8826-A51729B317AE}" type="sibTrans" cxnId="{0F28D595-C573-4C2B-88E7-7C2DCEEA544C}">
      <dgm:prSet/>
      <dgm:spPr/>
      <dgm:t>
        <a:bodyPr/>
        <a:lstStyle/>
        <a:p>
          <a:endParaRPr lang="en-US"/>
        </a:p>
      </dgm:t>
    </dgm:pt>
    <dgm:pt modelId="{D042396E-05A8-4F25-B3B1-4388757929C8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Final Product / Recommendations</a:t>
          </a:r>
        </a:p>
      </dgm:t>
    </dgm:pt>
    <dgm:pt modelId="{0CE50617-FBC5-4B81-92C6-EF5861F36639}" type="parTrans" cxnId="{C7EBDC22-DB73-4D7F-8B29-A17BD9AC61C5}">
      <dgm:prSet/>
      <dgm:spPr/>
      <dgm:t>
        <a:bodyPr/>
        <a:lstStyle/>
        <a:p>
          <a:endParaRPr lang="en-US"/>
        </a:p>
      </dgm:t>
    </dgm:pt>
    <dgm:pt modelId="{5D3EFF20-2839-4F51-A2BE-E1D825F44917}" type="sibTrans" cxnId="{C7EBDC22-DB73-4D7F-8B29-A17BD9AC61C5}">
      <dgm:prSet/>
      <dgm:spPr/>
      <dgm:t>
        <a:bodyPr/>
        <a:lstStyle/>
        <a:p>
          <a:endParaRPr lang="en-US"/>
        </a:p>
      </dgm:t>
    </dgm:pt>
    <dgm:pt modelId="{01898614-C374-400D-A445-8C5297E814D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Presentation</a:t>
          </a:r>
        </a:p>
      </dgm:t>
    </dgm:pt>
    <dgm:pt modelId="{89321EEB-52CB-44BA-BA39-B9FA71CC2796}" type="parTrans" cxnId="{201CBBBF-F74A-4899-BE9C-2A8AFD3E75BB}">
      <dgm:prSet/>
      <dgm:spPr/>
      <dgm:t>
        <a:bodyPr/>
        <a:lstStyle/>
        <a:p>
          <a:endParaRPr lang="en-US"/>
        </a:p>
      </dgm:t>
    </dgm:pt>
    <dgm:pt modelId="{FEBABABF-342F-4FD4-9A96-B7169650B711}" type="sibTrans" cxnId="{201CBBBF-F74A-4899-BE9C-2A8AFD3E75BB}">
      <dgm:prSet/>
      <dgm:spPr/>
      <dgm:t>
        <a:bodyPr/>
        <a:lstStyle/>
        <a:p>
          <a:endParaRPr lang="en-US"/>
        </a:p>
      </dgm:t>
    </dgm:pt>
    <dgm:pt modelId="{229020C1-2748-4721-A016-FF4E9F4614B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Written Report</a:t>
          </a:r>
        </a:p>
      </dgm:t>
    </dgm:pt>
    <dgm:pt modelId="{4F5BD6A3-183F-45CF-A5FD-5C807DA2F64C}" type="parTrans" cxnId="{E1186788-DA83-4516-89D7-A3D215D24F63}">
      <dgm:prSet/>
      <dgm:spPr/>
      <dgm:t>
        <a:bodyPr/>
        <a:lstStyle/>
        <a:p>
          <a:endParaRPr lang="en-US"/>
        </a:p>
      </dgm:t>
    </dgm:pt>
    <dgm:pt modelId="{305DFCE3-FC8F-4AA6-BE44-2148C3661E06}" type="sibTrans" cxnId="{E1186788-DA83-4516-89D7-A3D215D24F63}">
      <dgm:prSet/>
      <dgm:spPr/>
      <dgm:t>
        <a:bodyPr/>
        <a:lstStyle/>
        <a:p>
          <a:endParaRPr lang="en-US"/>
        </a:p>
      </dgm:t>
    </dgm:pt>
    <dgm:pt modelId="{1A4A825C-5AFE-4D78-8B21-92AB5F4E5DB8}" type="pres">
      <dgm:prSet presAssocID="{41601C92-F3FE-453B-B20F-9CD820258815}" presName="Name0" presStyleCnt="0">
        <dgm:presLayoutVars>
          <dgm:dir/>
          <dgm:animLvl val="lvl"/>
          <dgm:resizeHandles val="exact"/>
        </dgm:presLayoutVars>
      </dgm:prSet>
      <dgm:spPr/>
    </dgm:pt>
    <dgm:pt modelId="{FE053F31-CCDE-46AB-A1DD-5B951541DA4D}" type="pres">
      <dgm:prSet presAssocID="{D042396E-05A8-4F25-B3B1-4388757929C8}" presName="boxAndChildren" presStyleCnt="0"/>
      <dgm:spPr/>
    </dgm:pt>
    <dgm:pt modelId="{D50F4E10-698A-497F-A7D7-A02A9FF5DB8C}" type="pres">
      <dgm:prSet presAssocID="{D042396E-05A8-4F25-B3B1-4388757929C8}" presName="parentTextBox" presStyleLbl="node1" presStyleIdx="0" presStyleCnt="4"/>
      <dgm:spPr/>
    </dgm:pt>
    <dgm:pt modelId="{322A7856-FDB9-439D-94BD-7678E227C9EA}" type="pres">
      <dgm:prSet presAssocID="{D042396E-05A8-4F25-B3B1-4388757929C8}" presName="entireBox" presStyleLbl="node1" presStyleIdx="0" presStyleCnt="4"/>
      <dgm:spPr/>
    </dgm:pt>
    <dgm:pt modelId="{81720937-78E5-4B85-B62E-0AEDEB0C0403}" type="pres">
      <dgm:prSet presAssocID="{D042396E-05A8-4F25-B3B1-4388757929C8}" presName="descendantBox" presStyleCnt="0"/>
      <dgm:spPr/>
    </dgm:pt>
    <dgm:pt modelId="{C1F2197A-C2F8-4FF3-A5AD-B3AD9BB12199}" type="pres">
      <dgm:prSet presAssocID="{229020C1-2748-4721-A016-FF4E9F4614B9}" presName="childTextBox" presStyleLbl="fgAccFollowNode1" presStyleIdx="0" presStyleCnt="8">
        <dgm:presLayoutVars>
          <dgm:bulletEnabled val="1"/>
        </dgm:presLayoutVars>
      </dgm:prSet>
      <dgm:spPr/>
    </dgm:pt>
    <dgm:pt modelId="{125F59ED-35DE-4346-BC79-A41FD70699EA}" type="pres">
      <dgm:prSet presAssocID="{01898614-C374-400D-A445-8C5297E814DA}" presName="childTextBox" presStyleLbl="fgAccFollowNode1" presStyleIdx="1" presStyleCnt="8">
        <dgm:presLayoutVars>
          <dgm:bulletEnabled val="1"/>
        </dgm:presLayoutVars>
      </dgm:prSet>
      <dgm:spPr/>
    </dgm:pt>
    <dgm:pt modelId="{0519F13F-1C94-4494-ABCA-9781E85AFC6D}" type="pres">
      <dgm:prSet presAssocID="{9F88ACD0-4D0F-4ADD-98DB-86B9CAC179D0}" presName="sp" presStyleCnt="0"/>
      <dgm:spPr/>
    </dgm:pt>
    <dgm:pt modelId="{E6DD4904-3FA7-4729-9B7D-B427F2E056E0}" type="pres">
      <dgm:prSet presAssocID="{E5716C33-AD0A-4BDD-9BAB-09B5914C3759}" presName="arrowAndChildren" presStyleCnt="0"/>
      <dgm:spPr/>
    </dgm:pt>
    <dgm:pt modelId="{05BA80DA-7BF2-4A50-AA56-B0C12EF048BC}" type="pres">
      <dgm:prSet presAssocID="{E5716C33-AD0A-4BDD-9BAB-09B5914C3759}" presName="parentTextArrow" presStyleLbl="node1" presStyleIdx="0" presStyleCnt="4"/>
      <dgm:spPr/>
    </dgm:pt>
    <dgm:pt modelId="{ECB83ABA-93D7-4041-B6F5-BAF2C0853F32}" type="pres">
      <dgm:prSet presAssocID="{E5716C33-AD0A-4BDD-9BAB-09B5914C3759}" presName="arrow" presStyleLbl="node1" presStyleIdx="1" presStyleCnt="4"/>
      <dgm:spPr/>
    </dgm:pt>
    <dgm:pt modelId="{7A039E99-FBA7-453A-A9A8-268AE6DCD703}" type="pres">
      <dgm:prSet presAssocID="{E5716C33-AD0A-4BDD-9BAB-09B5914C3759}" presName="descendantArrow" presStyleCnt="0"/>
      <dgm:spPr/>
    </dgm:pt>
    <dgm:pt modelId="{3B612EA5-3470-4049-8EB0-991D8746A134}" type="pres">
      <dgm:prSet presAssocID="{42CA2FAA-E3EF-49A6-AD50-7A99BC6B664A}" presName="childTextArrow" presStyleLbl="fgAccFollowNode1" presStyleIdx="2" presStyleCnt="8">
        <dgm:presLayoutVars>
          <dgm:bulletEnabled val="1"/>
        </dgm:presLayoutVars>
      </dgm:prSet>
      <dgm:spPr/>
    </dgm:pt>
    <dgm:pt modelId="{945916FA-8BC2-441F-83BE-C37AFE7567FC}" type="pres">
      <dgm:prSet presAssocID="{5C306E23-2238-411E-82C4-BC192477F078}" presName="childTextArrow" presStyleLbl="fgAccFollowNode1" presStyleIdx="3" presStyleCnt="8">
        <dgm:presLayoutVars>
          <dgm:bulletEnabled val="1"/>
        </dgm:presLayoutVars>
      </dgm:prSet>
      <dgm:spPr/>
    </dgm:pt>
    <dgm:pt modelId="{AF1FF344-6013-461A-8C37-4703A6A7E1F3}" type="pres">
      <dgm:prSet presAssocID="{88A85959-E462-46B2-AA1C-C8875D1048FE}" presName="sp" presStyleCnt="0"/>
      <dgm:spPr/>
    </dgm:pt>
    <dgm:pt modelId="{5C6EFD3C-1165-4686-A59E-1FEF00778DB8}" type="pres">
      <dgm:prSet presAssocID="{D5979710-0F44-4CD1-A33E-8AAF84864B66}" presName="arrowAndChildren" presStyleCnt="0"/>
      <dgm:spPr/>
    </dgm:pt>
    <dgm:pt modelId="{81345190-07D6-4963-AF4A-F6C4FBF06713}" type="pres">
      <dgm:prSet presAssocID="{D5979710-0F44-4CD1-A33E-8AAF84864B66}" presName="parentTextArrow" presStyleLbl="node1" presStyleIdx="1" presStyleCnt="4"/>
      <dgm:spPr/>
    </dgm:pt>
    <dgm:pt modelId="{3400BB57-F0F9-40FD-AF5C-7CF6D4B548CD}" type="pres">
      <dgm:prSet presAssocID="{D5979710-0F44-4CD1-A33E-8AAF84864B66}" presName="arrow" presStyleLbl="node1" presStyleIdx="2" presStyleCnt="4"/>
      <dgm:spPr/>
    </dgm:pt>
    <dgm:pt modelId="{414E0593-3196-40C7-9E9D-72620871A355}" type="pres">
      <dgm:prSet presAssocID="{D5979710-0F44-4CD1-A33E-8AAF84864B66}" presName="descendantArrow" presStyleCnt="0"/>
      <dgm:spPr/>
    </dgm:pt>
    <dgm:pt modelId="{7A37E05E-16CA-41F3-93C9-4A60B564EA2D}" type="pres">
      <dgm:prSet presAssocID="{515E281C-77F5-4041-B41C-CB2E66CE9FE5}" presName="childTextArrow" presStyleLbl="fgAccFollowNode1" presStyleIdx="4" presStyleCnt="8">
        <dgm:presLayoutVars>
          <dgm:bulletEnabled val="1"/>
        </dgm:presLayoutVars>
      </dgm:prSet>
      <dgm:spPr/>
    </dgm:pt>
    <dgm:pt modelId="{1EC4CEDB-DC82-442D-B10C-8A4FC2A12281}" type="pres">
      <dgm:prSet presAssocID="{9BA3CD5B-AB21-4413-9CA6-0E1D7393F374}" presName="childTextArrow" presStyleLbl="fgAccFollowNode1" presStyleIdx="5" presStyleCnt="8">
        <dgm:presLayoutVars>
          <dgm:bulletEnabled val="1"/>
        </dgm:presLayoutVars>
      </dgm:prSet>
      <dgm:spPr/>
    </dgm:pt>
    <dgm:pt modelId="{F94C4D8C-F70A-49EF-9C1F-0C28C8B3585D}" type="pres">
      <dgm:prSet presAssocID="{92A1023D-1D2D-4549-9B1D-4E74650D2035}" presName="sp" presStyleCnt="0"/>
      <dgm:spPr/>
    </dgm:pt>
    <dgm:pt modelId="{A367E277-721C-490E-BCA8-545D23B9AA83}" type="pres">
      <dgm:prSet presAssocID="{B83AD30A-6177-4113-8684-91A46807D3AC}" presName="arrowAndChildren" presStyleCnt="0"/>
      <dgm:spPr/>
    </dgm:pt>
    <dgm:pt modelId="{5F4BEFD7-AD74-494B-AB19-4BD3DC63795D}" type="pres">
      <dgm:prSet presAssocID="{B83AD30A-6177-4113-8684-91A46807D3AC}" presName="parentTextArrow" presStyleLbl="node1" presStyleIdx="2" presStyleCnt="4"/>
      <dgm:spPr/>
    </dgm:pt>
    <dgm:pt modelId="{DDF5B27C-3226-4F39-BAA3-33A67138DFF1}" type="pres">
      <dgm:prSet presAssocID="{B83AD30A-6177-4113-8684-91A46807D3AC}" presName="arrow" presStyleLbl="node1" presStyleIdx="3" presStyleCnt="4" custLinFactY="-3348" custLinFactNeighborX="22642" custLinFactNeighborY="-100000"/>
      <dgm:spPr/>
    </dgm:pt>
    <dgm:pt modelId="{9183C1DC-B262-44DB-9BB2-1DB0A3F48DAD}" type="pres">
      <dgm:prSet presAssocID="{B83AD30A-6177-4113-8684-91A46807D3AC}" presName="descendantArrow" presStyleCnt="0"/>
      <dgm:spPr/>
    </dgm:pt>
    <dgm:pt modelId="{7CF16FDC-8377-4E6B-8625-5759712D7C5E}" type="pres">
      <dgm:prSet presAssocID="{45167A50-598E-4A4F-BC00-7F8BD9549E2E}" presName="childTextArrow" presStyleLbl="fgAccFollowNode1" presStyleIdx="6" presStyleCnt="8">
        <dgm:presLayoutVars>
          <dgm:bulletEnabled val="1"/>
        </dgm:presLayoutVars>
      </dgm:prSet>
      <dgm:spPr/>
    </dgm:pt>
    <dgm:pt modelId="{C7D2B15D-DBF0-4519-BD04-13576731A974}" type="pres">
      <dgm:prSet presAssocID="{60AA4442-CD6D-4640-B716-91A668F101D9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E045D04-E414-4EAA-A7F7-0EAE5844CA6B}" type="presOf" srcId="{42CA2FAA-E3EF-49A6-AD50-7A99BC6B664A}" destId="{3B612EA5-3470-4049-8EB0-991D8746A134}" srcOrd="0" destOrd="0" presId="urn:microsoft.com/office/officeart/2005/8/layout/process4"/>
    <dgm:cxn modelId="{8336350A-7A0E-496B-AEBE-D3F187CFE01A}" srcId="{41601C92-F3FE-453B-B20F-9CD820258815}" destId="{E5716C33-AD0A-4BDD-9BAB-09B5914C3759}" srcOrd="2" destOrd="0" parTransId="{90C826D6-6C6C-46B5-AF6F-13DC82308CFF}" sibTransId="{9F88ACD0-4D0F-4ADD-98DB-86B9CAC179D0}"/>
    <dgm:cxn modelId="{8FE2330C-5FA0-4E24-9F44-A7ADF73EC7BD}" srcId="{41601C92-F3FE-453B-B20F-9CD820258815}" destId="{B83AD30A-6177-4113-8684-91A46807D3AC}" srcOrd="0" destOrd="0" parTransId="{57C284BD-FD70-4231-A43F-4C5251BE996F}" sibTransId="{92A1023D-1D2D-4549-9B1D-4E74650D2035}"/>
    <dgm:cxn modelId="{0624C112-F29C-4D61-BA0A-45CF36212CBE}" type="presOf" srcId="{D5979710-0F44-4CD1-A33E-8AAF84864B66}" destId="{3400BB57-F0F9-40FD-AF5C-7CF6D4B548CD}" srcOrd="1" destOrd="0" presId="urn:microsoft.com/office/officeart/2005/8/layout/process4"/>
    <dgm:cxn modelId="{C7EBDC22-DB73-4D7F-8B29-A17BD9AC61C5}" srcId="{41601C92-F3FE-453B-B20F-9CD820258815}" destId="{D042396E-05A8-4F25-B3B1-4388757929C8}" srcOrd="3" destOrd="0" parTransId="{0CE50617-FBC5-4B81-92C6-EF5861F36639}" sibTransId="{5D3EFF20-2839-4F51-A2BE-E1D825F44917}"/>
    <dgm:cxn modelId="{1ACCE928-C526-48C0-B25D-273041EA2D4B}" srcId="{E5716C33-AD0A-4BDD-9BAB-09B5914C3759}" destId="{42CA2FAA-E3EF-49A6-AD50-7A99BC6B664A}" srcOrd="0" destOrd="0" parTransId="{BC642C84-022E-4424-A7B5-00FE6C7A8E48}" sibTransId="{0E5B18D7-33B0-4456-8BA1-3300FCCB986D}"/>
    <dgm:cxn modelId="{CEF4D93C-BC0C-4209-AAB5-7CABB0B742A5}" type="presOf" srcId="{5C306E23-2238-411E-82C4-BC192477F078}" destId="{945916FA-8BC2-441F-83BE-C37AFE7567FC}" srcOrd="0" destOrd="0" presId="urn:microsoft.com/office/officeart/2005/8/layout/process4"/>
    <dgm:cxn modelId="{32F62D3D-481A-4AB3-8945-DB2975559DA8}" type="presOf" srcId="{60AA4442-CD6D-4640-B716-91A668F101D9}" destId="{C7D2B15D-DBF0-4519-BD04-13576731A974}" srcOrd="0" destOrd="0" presId="urn:microsoft.com/office/officeart/2005/8/layout/process4"/>
    <dgm:cxn modelId="{2C8B483F-6981-4948-ADCB-E09D4FE09F67}" type="presOf" srcId="{229020C1-2748-4721-A016-FF4E9F4614B9}" destId="{C1F2197A-C2F8-4FF3-A5AD-B3AD9BB12199}" srcOrd="0" destOrd="0" presId="urn:microsoft.com/office/officeart/2005/8/layout/process4"/>
    <dgm:cxn modelId="{8777E45B-4E17-49A9-83F6-B7BE03CD8D4C}" type="presOf" srcId="{D5979710-0F44-4CD1-A33E-8AAF84864B66}" destId="{81345190-07D6-4963-AF4A-F6C4FBF06713}" srcOrd="0" destOrd="0" presId="urn:microsoft.com/office/officeart/2005/8/layout/process4"/>
    <dgm:cxn modelId="{5EE7D26B-98AA-4DA6-B883-2780FD9D7284}" type="presOf" srcId="{B83AD30A-6177-4113-8684-91A46807D3AC}" destId="{5F4BEFD7-AD74-494B-AB19-4BD3DC63795D}" srcOrd="0" destOrd="0" presId="urn:microsoft.com/office/officeart/2005/8/layout/process4"/>
    <dgm:cxn modelId="{8C1C8A78-C851-4793-843B-8A518AFDB495}" srcId="{B83AD30A-6177-4113-8684-91A46807D3AC}" destId="{60AA4442-CD6D-4640-B716-91A668F101D9}" srcOrd="1" destOrd="0" parTransId="{7BCAAC48-EFEE-499A-A8E0-F2198FD0D81B}" sibTransId="{2B07F2D1-BB5A-451F-8FB2-87EC4EB1CD5B}"/>
    <dgm:cxn modelId="{F90FBE59-AE56-4FFA-8EAE-1B1C70428DE0}" type="presOf" srcId="{45167A50-598E-4A4F-BC00-7F8BD9549E2E}" destId="{7CF16FDC-8377-4E6B-8625-5759712D7C5E}" srcOrd="0" destOrd="0" presId="urn:microsoft.com/office/officeart/2005/8/layout/process4"/>
    <dgm:cxn modelId="{E1186788-DA83-4516-89D7-A3D215D24F63}" srcId="{D042396E-05A8-4F25-B3B1-4388757929C8}" destId="{229020C1-2748-4721-A016-FF4E9F4614B9}" srcOrd="0" destOrd="0" parTransId="{4F5BD6A3-183F-45CF-A5FD-5C807DA2F64C}" sibTransId="{305DFCE3-FC8F-4AA6-BE44-2148C3661E06}"/>
    <dgm:cxn modelId="{040B0095-543E-4256-8263-8D95F31F9CA7}" type="presOf" srcId="{B83AD30A-6177-4113-8684-91A46807D3AC}" destId="{DDF5B27C-3226-4F39-BAA3-33A67138DFF1}" srcOrd="1" destOrd="0" presId="urn:microsoft.com/office/officeart/2005/8/layout/process4"/>
    <dgm:cxn modelId="{0F28D595-C573-4C2B-88E7-7C2DCEEA544C}" srcId="{E5716C33-AD0A-4BDD-9BAB-09B5914C3759}" destId="{5C306E23-2238-411E-82C4-BC192477F078}" srcOrd="1" destOrd="0" parTransId="{ED78F132-B7C5-4711-8415-E914727ED07D}" sibTransId="{6F6E611E-EF07-410F-8826-A51729B317AE}"/>
    <dgm:cxn modelId="{06A4D09A-6AD7-4289-945E-21509A1DE2EF}" srcId="{41601C92-F3FE-453B-B20F-9CD820258815}" destId="{D5979710-0F44-4CD1-A33E-8AAF84864B66}" srcOrd="1" destOrd="0" parTransId="{7C5030AF-EFB1-4789-8BFF-3C6A187D9992}" sibTransId="{88A85959-E462-46B2-AA1C-C8875D1048FE}"/>
    <dgm:cxn modelId="{9B915EAD-3DE8-4C02-A261-40D9349A1F56}" type="presOf" srcId="{D042396E-05A8-4F25-B3B1-4388757929C8}" destId="{D50F4E10-698A-497F-A7D7-A02A9FF5DB8C}" srcOrd="0" destOrd="0" presId="urn:microsoft.com/office/officeart/2005/8/layout/process4"/>
    <dgm:cxn modelId="{EB1BF2AE-7485-4D9B-899A-57FBF92B36CA}" type="presOf" srcId="{E5716C33-AD0A-4BDD-9BAB-09B5914C3759}" destId="{ECB83ABA-93D7-4041-B6F5-BAF2C0853F32}" srcOrd="1" destOrd="0" presId="urn:microsoft.com/office/officeart/2005/8/layout/process4"/>
    <dgm:cxn modelId="{B73610B5-92D5-4EE8-A53A-E474CB2C19BC}" type="presOf" srcId="{E5716C33-AD0A-4BDD-9BAB-09B5914C3759}" destId="{05BA80DA-7BF2-4A50-AA56-B0C12EF048BC}" srcOrd="0" destOrd="0" presId="urn:microsoft.com/office/officeart/2005/8/layout/process4"/>
    <dgm:cxn modelId="{201CBBBF-F74A-4899-BE9C-2A8AFD3E75BB}" srcId="{D042396E-05A8-4F25-B3B1-4388757929C8}" destId="{01898614-C374-400D-A445-8C5297E814DA}" srcOrd="1" destOrd="0" parTransId="{89321EEB-52CB-44BA-BA39-B9FA71CC2796}" sibTransId="{FEBABABF-342F-4FD4-9A96-B7169650B711}"/>
    <dgm:cxn modelId="{807B0BC8-4D7C-42C2-AEEA-346D8FBAFBB7}" srcId="{D5979710-0F44-4CD1-A33E-8AAF84864B66}" destId="{515E281C-77F5-4041-B41C-CB2E66CE9FE5}" srcOrd="0" destOrd="0" parTransId="{220D1A90-736F-4BFF-A685-F96F885FC46F}" sibTransId="{C85F4CB0-C220-45AD-AB1C-1D37DAB388D1}"/>
    <dgm:cxn modelId="{44055CCC-8658-44BB-9E69-690FD91463BB}" type="presOf" srcId="{41601C92-F3FE-453B-B20F-9CD820258815}" destId="{1A4A825C-5AFE-4D78-8B21-92AB5F4E5DB8}" srcOrd="0" destOrd="0" presId="urn:microsoft.com/office/officeart/2005/8/layout/process4"/>
    <dgm:cxn modelId="{090CF1D6-4042-4099-A0A5-3A7131F6A9A6}" type="presOf" srcId="{9BA3CD5B-AB21-4413-9CA6-0E1D7393F374}" destId="{1EC4CEDB-DC82-442D-B10C-8A4FC2A12281}" srcOrd="0" destOrd="0" presId="urn:microsoft.com/office/officeart/2005/8/layout/process4"/>
    <dgm:cxn modelId="{748777E2-0634-44FE-A991-8249CD06324C}" srcId="{D5979710-0F44-4CD1-A33E-8AAF84864B66}" destId="{9BA3CD5B-AB21-4413-9CA6-0E1D7393F374}" srcOrd="1" destOrd="0" parTransId="{0141CFAE-A5D9-4EA7-B8D7-9BACC09D3C8D}" sibTransId="{6E3F4D89-EB22-4C1C-A8ED-B853B5AE44C3}"/>
    <dgm:cxn modelId="{881BFAE5-DFFE-4911-A326-E16AD97AA9EA}" type="presOf" srcId="{01898614-C374-400D-A445-8C5297E814DA}" destId="{125F59ED-35DE-4346-BC79-A41FD70699EA}" srcOrd="0" destOrd="0" presId="urn:microsoft.com/office/officeart/2005/8/layout/process4"/>
    <dgm:cxn modelId="{8C2BFAF0-8136-44E9-B531-3F40EE01AAD9}" srcId="{B83AD30A-6177-4113-8684-91A46807D3AC}" destId="{45167A50-598E-4A4F-BC00-7F8BD9549E2E}" srcOrd="0" destOrd="0" parTransId="{63E54E68-F4FC-4D6C-91F7-B5D39B331DD9}" sibTransId="{EB54EEEE-196D-4324-AA2A-A83F24A0D2AE}"/>
    <dgm:cxn modelId="{A0410DF4-8252-426F-B7FD-12FB230E19E5}" type="presOf" srcId="{D042396E-05A8-4F25-B3B1-4388757929C8}" destId="{322A7856-FDB9-439D-94BD-7678E227C9EA}" srcOrd="1" destOrd="0" presId="urn:microsoft.com/office/officeart/2005/8/layout/process4"/>
    <dgm:cxn modelId="{CC5CBEFD-AC15-4880-838E-EFA981CFC074}" type="presOf" srcId="{515E281C-77F5-4041-B41C-CB2E66CE9FE5}" destId="{7A37E05E-16CA-41F3-93C9-4A60B564EA2D}" srcOrd="0" destOrd="0" presId="urn:microsoft.com/office/officeart/2005/8/layout/process4"/>
    <dgm:cxn modelId="{89DB2ADF-8E95-4BA4-B6D2-1F46BB67C77E}" type="presParOf" srcId="{1A4A825C-5AFE-4D78-8B21-92AB5F4E5DB8}" destId="{FE053F31-CCDE-46AB-A1DD-5B951541DA4D}" srcOrd="0" destOrd="0" presId="urn:microsoft.com/office/officeart/2005/8/layout/process4"/>
    <dgm:cxn modelId="{CBC6C82E-E658-40B7-B747-D8321767CD89}" type="presParOf" srcId="{FE053F31-CCDE-46AB-A1DD-5B951541DA4D}" destId="{D50F4E10-698A-497F-A7D7-A02A9FF5DB8C}" srcOrd="0" destOrd="0" presId="urn:microsoft.com/office/officeart/2005/8/layout/process4"/>
    <dgm:cxn modelId="{A6C7FEAA-811C-4927-80F9-65450D7AA083}" type="presParOf" srcId="{FE053F31-CCDE-46AB-A1DD-5B951541DA4D}" destId="{322A7856-FDB9-439D-94BD-7678E227C9EA}" srcOrd="1" destOrd="0" presId="urn:microsoft.com/office/officeart/2005/8/layout/process4"/>
    <dgm:cxn modelId="{AA91EF67-1A34-4180-8D1F-B32F973D0178}" type="presParOf" srcId="{FE053F31-CCDE-46AB-A1DD-5B951541DA4D}" destId="{81720937-78E5-4B85-B62E-0AEDEB0C0403}" srcOrd="2" destOrd="0" presId="urn:microsoft.com/office/officeart/2005/8/layout/process4"/>
    <dgm:cxn modelId="{C12A7BBA-E2E8-4CB6-8BAB-0B0E650E8AA9}" type="presParOf" srcId="{81720937-78E5-4B85-B62E-0AEDEB0C0403}" destId="{C1F2197A-C2F8-4FF3-A5AD-B3AD9BB12199}" srcOrd="0" destOrd="0" presId="urn:microsoft.com/office/officeart/2005/8/layout/process4"/>
    <dgm:cxn modelId="{7C54CCBA-007F-45D9-B7C6-31617EAF6B2D}" type="presParOf" srcId="{81720937-78E5-4B85-B62E-0AEDEB0C0403}" destId="{125F59ED-35DE-4346-BC79-A41FD70699EA}" srcOrd="1" destOrd="0" presId="urn:microsoft.com/office/officeart/2005/8/layout/process4"/>
    <dgm:cxn modelId="{0C9B0F1C-B83A-483E-83FF-D7A1C0E50A64}" type="presParOf" srcId="{1A4A825C-5AFE-4D78-8B21-92AB5F4E5DB8}" destId="{0519F13F-1C94-4494-ABCA-9781E85AFC6D}" srcOrd="1" destOrd="0" presId="urn:microsoft.com/office/officeart/2005/8/layout/process4"/>
    <dgm:cxn modelId="{EBE08D9A-63DC-449C-8AE7-E540F3321B0C}" type="presParOf" srcId="{1A4A825C-5AFE-4D78-8B21-92AB5F4E5DB8}" destId="{E6DD4904-3FA7-4729-9B7D-B427F2E056E0}" srcOrd="2" destOrd="0" presId="urn:microsoft.com/office/officeart/2005/8/layout/process4"/>
    <dgm:cxn modelId="{9DFF3E45-7C22-46F9-9724-DA055A31F8F9}" type="presParOf" srcId="{E6DD4904-3FA7-4729-9B7D-B427F2E056E0}" destId="{05BA80DA-7BF2-4A50-AA56-B0C12EF048BC}" srcOrd="0" destOrd="0" presId="urn:microsoft.com/office/officeart/2005/8/layout/process4"/>
    <dgm:cxn modelId="{4731C47B-CE6D-4804-8D86-A3113DC2D2D0}" type="presParOf" srcId="{E6DD4904-3FA7-4729-9B7D-B427F2E056E0}" destId="{ECB83ABA-93D7-4041-B6F5-BAF2C0853F32}" srcOrd="1" destOrd="0" presId="urn:microsoft.com/office/officeart/2005/8/layout/process4"/>
    <dgm:cxn modelId="{0312F45A-E5D8-4251-A331-A28C64E24CAD}" type="presParOf" srcId="{E6DD4904-3FA7-4729-9B7D-B427F2E056E0}" destId="{7A039E99-FBA7-453A-A9A8-268AE6DCD703}" srcOrd="2" destOrd="0" presId="urn:microsoft.com/office/officeart/2005/8/layout/process4"/>
    <dgm:cxn modelId="{5584B773-BD77-45DA-BF98-74ABF26B1C06}" type="presParOf" srcId="{7A039E99-FBA7-453A-A9A8-268AE6DCD703}" destId="{3B612EA5-3470-4049-8EB0-991D8746A134}" srcOrd="0" destOrd="0" presId="urn:microsoft.com/office/officeart/2005/8/layout/process4"/>
    <dgm:cxn modelId="{95BD16FE-3EEB-4701-94F0-79E1750FA9D5}" type="presParOf" srcId="{7A039E99-FBA7-453A-A9A8-268AE6DCD703}" destId="{945916FA-8BC2-441F-83BE-C37AFE7567FC}" srcOrd="1" destOrd="0" presId="urn:microsoft.com/office/officeart/2005/8/layout/process4"/>
    <dgm:cxn modelId="{A52C6859-857B-4A07-9381-599FBDE07523}" type="presParOf" srcId="{1A4A825C-5AFE-4D78-8B21-92AB5F4E5DB8}" destId="{AF1FF344-6013-461A-8C37-4703A6A7E1F3}" srcOrd="3" destOrd="0" presId="urn:microsoft.com/office/officeart/2005/8/layout/process4"/>
    <dgm:cxn modelId="{0490DFA5-6CAB-44C6-B055-C48836D925E5}" type="presParOf" srcId="{1A4A825C-5AFE-4D78-8B21-92AB5F4E5DB8}" destId="{5C6EFD3C-1165-4686-A59E-1FEF00778DB8}" srcOrd="4" destOrd="0" presId="urn:microsoft.com/office/officeart/2005/8/layout/process4"/>
    <dgm:cxn modelId="{A141E5C1-29EF-4E90-8D84-1063FF887F90}" type="presParOf" srcId="{5C6EFD3C-1165-4686-A59E-1FEF00778DB8}" destId="{81345190-07D6-4963-AF4A-F6C4FBF06713}" srcOrd="0" destOrd="0" presId="urn:microsoft.com/office/officeart/2005/8/layout/process4"/>
    <dgm:cxn modelId="{B72F4C00-E8A8-4B73-8607-DF41EC58C354}" type="presParOf" srcId="{5C6EFD3C-1165-4686-A59E-1FEF00778DB8}" destId="{3400BB57-F0F9-40FD-AF5C-7CF6D4B548CD}" srcOrd="1" destOrd="0" presId="urn:microsoft.com/office/officeart/2005/8/layout/process4"/>
    <dgm:cxn modelId="{0873FC4E-D610-45FE-9584-89DFB9309577}" type="presParOf" srcId="{5C6EFD3C-1165-4686-A59E-1FEF00778DB8}" destId="{414E0593-3196-40C7-9E9D-72620871A355}" srcOrd="2" destOrd="0" presId="urn:microsoft.com/office/officeart/2005/8/layout/process4"/>
    <dgm:cxn modelId="{AB24B936-62DB-4E96-9991-8E882194789D}" type="presParOf" srcId="{414E0593-3196-40C7-9E9D-72620871A355}" destId="{7A37E05E-16CA-41F3-93C9-4A60B564EA2D}" srcOrd="0" destOrd="0" presId="urn:microsoft.com/office/officeart/2005/8/layout/process4"/>
    <dgm:cxn modelId="{59123295-8925-494F-922E-472666109C53}" type="presParOf" srcId="{414E0593-3196-40C7-9E9D-72620871A355}" destId="{1EC4CEDB-DC82-442D-B10C-8A4FC2A12281}" srcOrd="1" destOrd="0" presId="urn:microsoft.com/office/officeart/2005/8/layout/process4"/>
    <dgm:cxn modelId="{DBBEDCD4-FF3E-4F49-AEA7-787651D3E956}" type="presParOf" srcId="{1A4A825C-5AFE-4D78-8B21-92AB5F4E5DB8}" destId="{F94C4D8C-F70A-49EF-9C1F-0C28C8B3585D}" srcOrd="5" destOrd="0" presId="urn:microsoft.com/office/officeart/2005/8/layout/process4"/>
    <dgm:cxn modelId="{71E73254-F5DB-40C9-832A-87AC353A07EA}" type="presParOf" srcId="{1A4A825C-5AFE-4D78-8B21-92AB5F4E5DB8}" destId="{A367E277-721C-490E-BCA8-545D23B9AA83}" srcOrd="6" destOrd="0" presId="urn:microsoft.com/office/officeart/2005/8/layout/process4"/>
    <dgm:cxn modelId="{B2EF2AA8-AD21-4ABC-8FCF-3DDC5B45A97E}" type="presParOf" srcId="{A367E277-721C-490E-BCA8-545D23B9AA83}" destId="{5F4BEFD7-AD74-494B-AB19-4BD3DC63795D}" srcOrd="0" destOrd="0" presId="urn:microsoft.com/office/officeart/2005/8/layout/process4"/>
    <dgm:cxn modelId="{321F3A1D-3680-42A7-BDF9-B3182AAA2E0E}" type="presParOf" srcId="{A367E277-721C-490E-BCA8-545D23B9AA83}" destId="{DDF5B27C-3226-4F39-BAA3-33A67138DFF1}" srcOrd="1" destOrd="0" presId="urn:microsoft.com/office/officeart/2005/8/layout/process4"/>
    <dgm:cxn modelId="{FB96F28D-1E3D-4BF6-B15C-D23FF699C134}" type="presParOf" srcId="{A367E277-721C-490E-BCA8-545D23B9AA83}" destId="{9183C1DC-B262-44DB-9BB2-1DB0A3F48DAD}" srcOrd="2" destOrd="0" presId="urn:microsoft.com/office/officeart/2005/8/layout/process4"/>
    <dgm:cxn modelId="{4695E50A-C193-4237-9655-977F6164A610}" type="presParOf" srcId="{9183C1DC-B262-44DB-9BB2-1DB0A3F48DAD}" destId="{7CF16FDC-8377-4E6B-8625-5759712D7C5E}" srcOrd="0" destOrd="0" presId="urn:microsoft.com/office/officeart/2005/8/layout/process4"/>
    <dgm:cxn modelId="{942165D8-2CA4-450C-B768-B297502D9B1B}" type="presParOf" srcId="{9183C1DC-B262-44DB-9BB2-1DB0A3F48DAD}" destId="{C7D2B15D-DBF0-4519-BD04-13576731A97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01C92-F3FE-453B-B20F-9CD8202588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AD30A-6177-4113-8684-91A46807D3AC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General Research / Data Collection</a:t>
          </a:r>
        </a:p>
      </dgm:t>
    </dgm:pt>
    <dgm:pt modelId="{57C284BD-FD70-4231-A43F-4C5251BE996F}" type="parTrans" cxnId="{8FE2330C-5FA0-4E24-9F44-A7ADF73EC7BD}">
      <dgm:prSet/>
      <dgm:spPr/>
      <dgm:t>
        <a:bodyPr/>
        <a:lstStyle/>
        <a:p>
          <a:endParaRPr lang="en-US"/>
        </a:p>
      </dgm:t>
    </dgm:pt>
    <dgm:pt modelId="{92A1023D-1D2D-4549-9B1D-4E74650D2035}" type="sibTrans" cxnId="{8FE2330C-5FA0-4E24-9F44-A7ADF73EC7BD}">
      <dgm:prSet/>
      <dgm:spPr/>
      <dgm:t>
        <a:bodyPr/>
        <a:lstStyle/>
        <a:p>
          <a:endParaRPr lang="en-US"/>
        </a:p>
      </dgm:t>
    </dgm:pt>
    <dgm:pt modelId="{45167A50-598E-4A4F-BC00-7F8BD9549E2E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50000"/>
                </a:schemeClr>
              </a:solidFill>
            </a:rPr>
            <a:t>Knowledge Building</a:t>
          </a:r>
        </a:p>
      </dgm:t>
    </dgm:pt>
    <dgm:pt modelId="{63E54E68-F4FC-4D6C-91F7-B5D39B331DD9}" type="parTrans" cxnId="{8C2BFAF0-8136-44E9-B531-3F40EE01AAD9}">
      <dgm:prSet/>
      <dgm:spPr/>
      <dgm:t>
        <a:bodyPr/>
        <a:lstStyle/>
        <a:p>
          <a:endParaRPr lang="en-US"/>
        </a:p>
      </dgm:t>
    </dgm:pt>
    <dgm:pt modelId="{EB54EEEE-196D-4324-AA2A-A83F24A0D2AE}" type="sibTrans" cxnId="{8C2BFAF0-8136-44E9-B531-3F40EE01AAD9}">
      <dgm:prSet/>
      <dgm:spPr/>
      <dgm:t>
        <a:bodyPr/>
        <a:lstStyle/>
        <a:p>
          <a:endParaRPr lang="en-US"/>
        </a:p>
      </dgm:t>
    </dgm:pt>
    <dgm:pt modelId="{60AA4442-CD6D-4640-B716-91A668F101D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Knowledge Recall</a:t>
          </a:r>
        </a:p>
      </dgm:t>
    </dgm:pt>
    <dgm:pt modelId="{7BCAAC48-EFEE-499A-A8E0-F2198FD0D81B}" type="parTrans" cxnId="{8C1C8A78-C851-4793-843B-8A518AFDB495}">
      <dgm:prSet/>
      <dgm:spPr/>
      <dgm:t>
        <a:bodyPr/>
        <a:lstStyle/>
        <a:p>
          <a:endParaRPr lang="en-US"/>
        </a:p>
      </dgm:t>
    </dgm:pt>
    <dgm:pt modelId="{2B07F2D1-BB5A-451F-8FB2-87EC4EB1CD5B}" type="sibTrans" cxnId="{8C1C8A78-C851-4793-843B-8A518AFDB495}">
      <dgm:prSet/>
      <dgm:spPr/>
      <dgm:t>
        <a:bodyPr/>
        <a:lstStyle/>
        <a:p>
          <a:endParaRPr lang="en-US"/>
        </a:p>
      </dgm:t>
    </dgm:pt>
    <dgm:pt modelId="{D5979710-0F44-4CD1-A33E-8AAF84864B66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Models / Calculations</a:t>
          </a:r>
        </a:p>
      </dgm:t>
    </dgm:pt>
    <dgm:pt modelId="{7C5030AF-EFB1-4789-8BFF-3C6A187D9992}" type="parTrans" cxnId="{06A4D09A-6AD7-4289-945E-21509A1DE2EF}">
      <dgm:prSet/>
      <dgm:spPr/>
      <dgm:t>
        <a:bodyPr/>
        <a:lstStyle/>
        <a:p>
          <a:endParaRPr lang="en-US"/>
        </a:p>
      </dgm:t>
    </dgm:pt>
    <dgm:pt modelId="{88A85959-E462-46B2-AA1C-C8875D1048FE}" type="sibTrans" cxnId="{06A4D09A-6AD7-4289-945E-21509A1DE2EF}">
      <dgm:prSet/>
      <dgm:spPr/>
      <dgm:t>
        <a:bodyPr/>
        <a:lstStyle/>
        <a:p>
          <a:endParaRPr lang="en-US"/>
        </a:p>
      </dgm:t>
    </dgm:pt>
    <dgm:pt modelId="{515E281C-77F5-4041-B41C-CB2E66CE9FE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Cost / valuation</a:t>
          </a:r>
        </a:p>
      </dgm:t>
    </dgm:pt>
    <dgm:pt modelId="{220D1A90-736F-4BFF-A685-F96F885FC46F}" type="parTrans" cxnId="{807B0BC8-4D7C-42C2-AEEA-346D8FBAFBB7}">
      <dgm:prSet/>
      <dgm:spPr/>
      <dgm:t>
        <a:bodyPr/>
        <a:lstStyle/>
        <a:p>
          <a:endParaRPr lang="en-US"/>
        </a:p>
      </dgm:t>
    </dgm:pt>
    <dgm:pt modelId="{C85F4CB0-C220-45AD-AB1C-1D37DAB388D1}" type="sibTrans" cxnId="{807B0BC8-4D7C-42C2-AEEA-346D8FBAFBB7}">
      <dgm:prSet/>
      <dgm:spPr/>
      <dgm:t>
        <a:bodyPr/>
        <a:lstStyle/>
        <a:p>
          <a:endParaRPr lang="en-US"/>
        </a:p>
      </dgm:t>
    </dgm:pt>
    <dgm:pt modelId="{9BA3CD5B-AB21-4413-9CA6-0E1D7393F37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Efficiency / time</a:t>
          </a:r>
        </a:p>
      </dgm:t>
    </dgm:pt>
    <dgm:pt modelId="{0141CFAE-A5D9-4EA7-B8D7-9BACC09D3C8D}" type="parTrans" cxnId="{748777E2-0634-44FE-A991-8249CD06324C}">
      <dgm:prSet/>
      <dgm:spPr/>
      <dgm:t>
        <a:bodyPr/>
        <a:lstStyle/>
        <a:p>
          <a:endParaRPr lang="en-US"/>
        </a:p>
      </dgm:t>
    </dgm:pt>
    <dgm:pt modelId="{6E3F4D89-EB22-4C1C-A8ED-B853B5AE44C3}" type="sibTrans" cxnId="{748777E2-0634-44FE-A991-8249CD06324C}">
      <dgm:prSet/>
      <dgm:spPr/>
      <dgm:t>
        <a:bodyPr/>
        <a:lstStyle/>
        <a:p>
          <a:endParaRPr lang="en-US"/>
        </a:p>
      </dgm:t>
    </dgm:pt>
    <dgm:pt modelId="{E5716C33-AD0A-4BDD-9BAB-09B5914C3759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Risk Assessment</a:t>
          </a:r>
        </a:p>
      </dgm:t>
    </dgm:pt>
    <dgm:pt modelId="{90C826D6-6C6C-46B5-AF6F-13DC82308CFF}" type="parTrans" cxnId="{8336350A-7A0E-496B-AEBE-D3F187CFE01A}">
      <dgm:prSet/>
      <dgm:spPr/>
      <dgm:t>
        <a:bodyPr/>
        <a:lstStyle/>
        <a:p>
          <a:endParaRPr lang="en-US"/>
        </a:p>
      </dgm:t>
    </dgm:pt>
    <dgm:pt modelId="{9F88ACD0-4D0F-4ADD-98DB-86B9CAC179D0}" type="sibTrans" cxnId="{8336350A-7A0E-496B-AEBE-D3F187CFE01A}">
      <dgm:prSet/>
      <dgm:spPr/>
      <dgm:t>
        <a:bodyPr/>
        <a:lstStyle/>
        <a:p>
          <a:endParaRPr lang="en-US"/>
        </a:p>
      </dgm:t>
    </dgm:pt>
    <dgm:pt modelId="{42CA2FAA-E3EF-49A6-AD50-7A99BC6B66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Operational / Technical / Safety</a:t>
          </a:r>
        </a:p>
      </dgm:t>
    </dgm:pt>
    <dgm:pt modelId="{BC642C84-022E-4424-A7B5-00FE6C7A8E48}" type="parTrans" cxnId="{1ACCE928-C526-48C0-B25D-273041EA2D4B}">
      <dgm:prSet/>
      <dgm:spPr/>
      <dgm:t>
        <a:bodyPr/>
        <a:lstStyle/>
        <a:p>
          <a:endParaRPr lang="en-US"/>
        </a:p>
      </dgm:t>
    </dgm:pt>
    <dgm:pt modelId="{0E5B18D7-33B0-4456-8BA1-3300FCCB986D}" type="sibTrans" cxnId="{1ACCE928-C526-48C0-B25D-273041EA2D4B}">
      <dgm:prSet/>
      <dgm:spPr/>
      <dgm:t>
        <a:bodyPr/>
        <a:lstStyle/>
        <a:p>
          <a:endParaRPr lang="en-US"/>
        </a:p>
      </dgm:t>
    </dgm:pt>
    <dgm:pt modelId="{5C306E23-2238-411E-82C4-BC192477F078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Financial / Competition / Suppliers</a:t>
          </a:r>
        </a:p>
      </dgm:t>
    </dgm:pt>
    <dgm:pt modelId="{ED78F132-B7C5-4711-8415-E914727ED07D}" type="parTrans" cxnId="{0F28D595-C573-4C2B-88E7-7C2DCEEA544C}">
      <dgm:prSet/>
      <dgm:spPr/>
      <dgm:t>
        <a:bodyPr/>
        <a:lstStyle/>
        <a:p>
          <a:endParaRPr lang="en-US"/>
        </a:p>
      </dgm:t>
    </dgm:pt>
    <dgm:pt modelId="{6F6E611E-EF07-410F-8826-A51729B317AE}" type="sibTrans" cxnId="{0F28D595-C573-4C2B-88E7-7C2DCEEA544C}">
      <dgm:prSet/>
      <dgm:spPr/>
      <dgm:t>
        <a:bodyPr/>
        <a:lstStyle/>
        <a:p>
          <a:endParaRPr lang="en-US"/>
        </a:p>
      </dgm:t>
    </dgm:pt>
    <dgm:pt modelId="{D042396E-05A8-4F25-B3B1-4388757929C8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Final Product / Recommendations</a:t>
          </a:r>
        </a:p>
      </dgm:t>
    </dgm:pt>
    <dgm:pt modelId="{0CE50617-FBC5-4B81-92C6-EF5861F36639}" type="parTrans" cxnId="{C7EBDC22-DB73-4D7F-8B29-A17BD9AC61C5}">
      <dgm:prSet/>
      <dgm:spPr/>
      <dgm:t>
        <a:bodyPr/>
        <a:lstStyle/>
        <a:p>
          <a:endParaRPr lang="en-US"/>
        </a:p>
      </dgm:t>
    </dgm:pt>
    <dgm:pt modelId="{5D3EFF20-2839-4F51-A2BE-E1D825F44917}" type="sibTrans" cxnId="{C7EBDC22-DB73-4D7F-8B29-A17BD9AC61C5}">
      <dgm:prSet/>
      <dgm:spPr/>
      <dgm:t>
        <a:bodyPr/>
        <a:lstStyle/>
        <a:p>
          <a:endParaRPr lang="en-US"/>
        </a:p>
      </dgm:t>
    </dgm:pt>
    <dgm:pt modelId="{01898614-C374-400D-A445-8C5297E814D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Presentation</a:t>
          </a:r>
        </a:p>
      </dgm:t>
    </dgm:pt>
    <dgm:pt modelId="{89321EEB-52CB-44BA-BA39-B9FA71CC2796}" type="parTrans" cxnId="{201CBBBF-F74A-4899-BE9C-2A8AFD3E75BB}">
      <dgm:prSet/>
      <dgm:spPr/>
      <dgm:t>
        <a:bodyPr/>
        <a:lstStyle/>
        <a:p>
          <a:endParaRPr lang="en-US"/>
        </a:p>
      </dgm:t>
    </dgm:pt>
    <dgm:pt modelId="{FEBABABF-342F-4FD4-9A96-B7169650B711}" type="sibTrans" cxnId="{201CBBBF-F74A-4899-BE9C-2A8AFD3E75BB}">
      <dgm:prSet/>
      <dgm:spPr/>
      <dgm:t>
        <a:bodyPr/>
        <a:lstStyle/>
        <a:p>
          <a:endParaRPr lang="en-US"/>
        </a:p>
      </dgm:t>
    </dgm:pt>
    <dgm:pt modelId="{229020C1-2748-4721-A016-FF4E9F4614B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Written Report</a:t>
          </a:r>
        </a:p>
      </dgm:t>
    </dgm:pt>
    <dgm:pt modelId="{4F5BD6A3-183F-45CF-A5FD-5C807DA2F64C}" type="parTrans" cxnId="{E1186788-DA83-4516-89D7-A3D215D24F63}">
      <dgm:prSet/>
      <dgm:spPr/>
      <dgm:t>
        <a:bodyPr/>
        <a:lstStyle/>
        <a:p>
          <a:endParaRPr lang="en-US"/>
        </a:p>
      </dgm:t>
    </dgm:pt>
    <dgm:pt modelId="{305DFCE3-FC8F-4AA6-BE44-2148C3661E06}" type="sibTrans" cxnId="{E1186788-DA83-4516-89D7-A3D215D24F63}">
      <dgm:prSet/>
      <dgm:spPr/>
      <dgm:t>
        <a:bodyPr/>
        <a:lstStyle/>
        <a:p>
          <a:endParaRPr lang="en-US"/>
        </a:p>
      </dgm:t>
    </dgm:pt>
    <dgm:pt modelId="{1A4A825C-5AFE-4D78-8B21-92AB5F4E5DB8}" type="pres">
      <dgm:prSet presAssocID="{41601C92-F3FE-453B-B20F-9CD820258815}" presName="Name0" presStyleCnt="0">
        <dgm:presLayoutVars>
          <dgm:dir/>
          <dgm:animLvl val="lvl"/>
          <dgm:resizeHandles val="exact"/>
        </dgm:presLayoutVars>
      </dgm:prSet>
      <dgm:spPr/>
    </dgm:pt>
    <dgm:pt modelId="{FE053F31-CCDE-46AB-A1DD-5B951541DA4D}" type="pres">
      <dgm:prSet presAssocID="{D042396E-05A8-4F25-B3B1-4388757929C8}" presName="boxAndChildren" presStyleCnt="0"/>
      <dgm:spPr/>
    </dgm:pt>
    <dgm:pt modelId="{D50F4E10-698A-497F-A7D7-A02A9FF5DB8C}" type="pres">
      <dgm:prSet presAssocID="{D042396E-05A8-4F25-B3B1-4388757929C8}" presName="parentTextBox" presStyleLbl="node1" presStyleIdx="0" presStyleCnt="4"/>
      <dgm:spPr/>
    </dgm:pt>
    <dgm:pt modelId="{322A7856-FDB9-439D-94BD-7678E227C9EA}" type="pres">
      <dgm:prSet presAssocID="{D042396E-05A8-4F25-B3B1-4388757929C8}" presName="entireBox" presStyleLbl="node1" presStyleIdx="0" presStyleCnt="4"/>
      <dgm:spPr/>
    </dgm:pt>
    <dgm:pt modelId="{81720937-78E5-4B85-B62E-0AEDEB0C0403}" type="pres">
      <dgm:prSet presAssocID="{D042396E-05A8-4F25-B3B1-4388757929C8}" presName="descendantBox" presStyleCnt="0"/>
      <dgm:spPr/>
    </dgm:pt>
    <dgm:pt modelId="{C1F2197A-C2F8-4FF3-A5AD-B3AD9BB12199}" type="pres">
      <dgm:prSet presAssocID="{229020C1-2748-4721-A016-FF4E9F4614B9}" presName="childTextBox" presStyleLbl="fgAccFollowNode1" presStyleIdx="0" presStyleCnt="8">
        <dgm:presLayoutVars>
          <dgm:bulletEnabled val="1"/>
        </dgm:presLayoutVars>
      </dgm:prSet>
      <dgm:spPr/>
    </dgm:pt>
    <dgm:pt modelId="{125F59ED-35DE-4346-BC79-A41FD70699EA}" type="pres">
      <dgm:prSet presAssocID="{01898614-C374-400D-A445-8C5297E814DA}" presName="childTextBox" presStyleLbl="fgAccFollowNode1" presStyleIdx="1" presStyleCnt="8">
        <dgm:presLayoutVars>
          <dgm:bulletEnabled val="1"/>
        </dgm:presLayoutVars>
      </dgm:prSet>
      <dgm:spPr/>
    </dgm:pt>
    <dgm:pt modelId="{0519F13F-1C94-4494-ABCA-9781E85AFC6D}" type="pres">
      <dgm:prSet presAssocID="{9F88ACD0-4D0F-4ADD-98DB-86B9CAC179D0}" presName="sp" presStyleCnt="0"/>
      <dgm:spPr/>
    </dgm:pt>
    <dgm:pt modelId="{E6DD4904-3FA7-4729-9B7D-B427F2E056E0}" type="pres">
      <dgm:prSet presAssocID="{E5716C33-AD0A-4BDD-9BAB-09B5914C3759}" presName="arrowAndChildren" presStyleCnt="0"/>
      <dgm:spPr/>
    </dgm:pt>
    <dgm:pt modelId="{05BA80DA-7BF2-4A50-AA56-B0C12EF048BC}" type="pres">
      <dgm:prSet presAssocID="{E5716C33-AD0A-4BDD-9BAB-09B5914C3759}" presName="parentTextArrow" presStyleLbl="node1" presStyleIdx="0" presStyleCnt="4"/>
      <dgm:spPr/>
    </dgm:pt>
    <dgm:pt modelId="{ECB83ABA-93D7-4041-B6F5-BAF2C0853F32}" type="pres">
      <dgm:prSet presAssocID="{E5716C33-AD0A-4BDD-9BAB-09B5914C3759}" presName="arrow" presStyleLbl="node1" presStyleIdx="1" presStyleCnt="4"/>
      <dgm:spPr/>
    </dgm:pt>
    <dgm:pt modelId="{7A039E99-FBA7-453A-A9A8-268AE6DCD703}" type="pres">
      <dgm:prSet presAssocID="{E5716C33-AD0A-4BDD-9BAB-09B5914C3759}" presName="descendantArrow" presStyleCnt="0"/>
      <dgm:spPr/>
    </dgm:pt>
    <dgm:pt modelId="{3B612EA5-3470-4049-8EB0-991D8746A134}" type="pres">
      <dgm:prSet presAssocID="{42CA2FAA-E3EF-49A6-AD50-7A99BC6B664A}" presName="childTextArrow" presStyleLbl="fgAccFollowNode1" presStyleIdx="2" presStyleCnt="8">
        <dgm:presLayoutVars>
          <dgm:bulletEnabled val="1"/>
        </dgm:presLayoutVars>
      </dgm:prSet>
      <dgm:spPr/>
    </dgm:pt>
    <dgm:pt modelId="{945916FA-8BC2-441F-83BE-C37AFE7567FC}" type="pres">
      <dgm:prSet presAssocID="{5C306E23-2238-411E-82C4-BC192477F078}" presName="childTextArrow" presStyleLbl="fgAccFollowNode1" presStyleIdx="3" presStyleCnt="8">
        <dgm:presLayoutVars>
          <dgm:bulletEnabled val="1"/>
        </dgm:presLayoutVars>
      </dgm:prSet>
      <dgm:spPr/>
    </dgm:pt>
    <dgm:pt modelId="{AF1FF344-6013-461A-8C37-4703A6A7E1F3}" type="pres">
      <dgm:prSet presAssocID="{88A85959-E462-46B2-AA1C-C8875D1048FE}" presName="sp" presStyleCnt="0"/>
      <dgm:spPr/>
    </dgm:pt>
    <dgm:pt modelId="{5C6EFD3C-1165-4686-A59E-1FEF00778DB8}" type="pres">
      <dgm:prSet presAssocID="{D5979710-0F44-4CD1-A33E-8AAF84864B66}" presName="arrowAndChildren" presStyleCnt="0"/>
      <dgm:spPr/>
    </dgm:pt>
    <dgm:pt modelId="{81345190-07D6-4963-AF4A-F6C4FBF06713}" type="pres">
      <dgm:prSet presAssocID="{D5979710-0F44-4CD1-A33E-8AAF84864B66}" presName="parentTextArrow" presStyleLbl="node1" presStyleIdx="1" presStyleCnt="4"/>
      <dgm:spPr/>
    </dgm:pt>
    <dgm:pt modelId="{3400BB57-F0F9-40FD-AF5C-7CF6D4B548CD}" type="pres">
      <dgm:prSet presAssocID="{D5979710-0F44-4CD1-A33E-8AAF84864B66}" presName="arrow" presStyleLbl="node1" presStyleIdx="2" presStyleCnt="4"/>
      <dgm:spPr/>
    </dgm:pt>
    <dgm:pt modelId="{414E0593-3196-40C7-9E9D-72620871A355}" type="pres">
      <dgm:prSet presAssocID="{D5979710-0F44-4CD1-A33E-8AAF84864B66}" presName="descendantArrow" presStyleCnt="0"/>
      <dgm:spPr/>
    </dgm:pt>
    <dgm:pt modelId="{7A37E05E-16CA-41F3-93C9-4A60B564EA2D}" type="pres">
      <dgm:prSet presAssocID="{515E281C-77F5-4041-B41C-CB2E66CE9FE5}" presName="childTextArrow" presStyleLbl="fgAccFollowNode1" presStyleIdx="4" presStyleCnt="8">
        <dgm:presLayoutVars>
          <dgm:bulletEnabled val="1"/>
        </dgm:presLayoutVars>
      </dgm:prSet>
      <dgm:spPr/>
    </dgm:pt>
    <dgm:pt modelId="{1EC4CEDB-DC82-442D-B10C-8A4FC2A12281}" type="pres">
      <dgm:prSet presAssocID="{9BA3CD5B-AB21-4413-9CA6-0E1D7393F374}" presName="childTextArrow" presStyleLbl="fgAccFollowNode1" presStyleIdx="5" presStyleCnt="8">
        <dgm:presLayoutVars>
          <dgm:bulletEnabled val="1"/>
        </dgm:presLayoutVars>
      </dgm:prSet>
      <dgm:spPr/>
    </dgm:pt>
    <dgm:pt modelId="{F94C4D8C-F70A-49EF-9C1F-0C28C8B3585D}" type="pres">
      <dgm:prSet presAssocID="{92A1023D-1D2D-4549-9B1D-4E74650D2035}" presName="sp" presStyleCnt="0"/>
      <dgm:spPr/>
    </dgm:pt>
    <dgm:pt modelId="{A367E277-721C-490E-BCA8-545D23B9AA83}" type="pres">
      <dgm:prSet presAssocID="{B83AD30A-6177-4113-8684-91A46807D3AC}" presName="arrowAndChildren" presStyleCnt="0"/>
      <dgm:spPr/>
    </dgm:pt>
    <dgm:pt modelId="{5F4BEFD7-AD74-494B-AB19-4BD3DC63795D}" type="pres">
      <dgm:prSet presAssocID="{B83AD30A-6177-4113-8684-91A46807D3AC}" presName="parentTextArrow" presStyleLbl="node1" presStyleIdx="2" presStyleCnt="4"/>
      <dgm:spPr/>
    </dgm:pt>
    <dgm:pt modelId="{DDF5B27C-3226-4F39-BAA3-33A67138DFF1}" type="pres">
      <dgm:prSet presAssocID="{B83AD30A-6177-4113-8684-91A46807D3AC}" presName="arrow" presStyleLbl="node1" presStyleIdx="3" presStyleCnt="4" custLinFactY="-3348" custLinFactNeighborX="22642" custLinFactNeighborY="-100000"/>
      <dgm:spPr/>
    </dgm:pt>
    <dgm:pt modelId="{9183C1DC-B262-44DB-9BB2-1DB0A3F48DAD}" type="pres">
      <dgm:prSet presAssocID="{B83AD30A-6177-4113-8684-91A46807D3AC}" presName="descendantArrow" presStyleCnt="0"/>
      <dgm:spPr/>
    </dgm:pt>
    <dgm:pt modelId="{7CF16FDC-8377-4E6B-8625-5759712D7C5E}" type="pres">
      <dgm:prSet presAssocID="{45167A50-598E-4A4F-BC00-7F8BD9549E2E}" presName="childTextArrow" presStyleLbl="fgAccFollowNode1" presStyleIdx="6" presStyleCnt="8">
        <dgm:presLayoutVars>
          <dgm:bulletEnabled val="1"/>
        </dgm:presLayoutVars>
      </dgm:prSet>
      <dgm:spPr/>
    </dgm:pt>
    <dgm:pt modelId="{C7D2B15D-DBF0-4519-BD04-13576731A974}" type="pres">
      <dgm:prSet presAssocID="{60AA4442-CD6D-4640-B716-91A668F101D9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E045D04-E414-4EAA-A7F7-0EAE5844CA6B}" type="presOf" srcId="{42CA2FAA-E3EF-49A6-AD50-7A99BC6B664A}" destId="{3B612EA5-3470-4049-8EB0-991D8746A134}" srcOrd="0" destOrd="0" presId="urn:microsoft.com/office/officeart/2005/8/layout/process4"/>
    <dgm:cxn modelId="{8336350A-7A0E-496B-AEBE-D3F187CFE01A}" srcId="{41601C92-F3FE-453B-B20F-9CD820258815}" destId="{E5716C33-AD0A-4BDD-9BAB-09B5914C3759}" srcOrd="2" destOrd="0" parTransId="{90C826D6-6C6C-46B5-AF6F-13DC82308CFF}" sibTransId="{9F88ACD0-4D0F-4ADD-98DB-86B9CAC179D0}"/>
    <dgm:cxn modelId="{8FE2330C-5FA0-4E24-9F44-A7ADF73EC7BD}" srcId="{41601C92-F3FE-453B-B20F-9CD820258815}" destId="{B83AD30A-6177-4113-8684-91A46807D3AC}" srcOrd="0" destOrd="0" parTransId="{57C284BD-FD70-4231-A43F-4C5251BE996F}" sibTransId="{92A1023D-1D2D-4549-9B1D-4E74650D2035}"/>
    <dgm:cxn modelId="{0624C112-F29C-4D61-BA0A-45CF36212CBE}" type="presOf" srcId="{D5979710-0F44-4CD1-A33E-8AAF84864B66}" destId="{3400BB57-F0F9-40FD-AF5C-7CF6D4B548CD}" srcOrd="1" destOrd="0" presId="urn:microsoft.com/office/officeart/2005/8/layout/process4"/>
    <dgm:cxn modelId="{C7EBDC22-DB73-4D7F-8B29-A17BD9AC61C5}" srcId="{41601C92-F3FE-453B-B20F-9CD820258815}" destId="{D042396E-05A8-4F25-B3B1-4388757929C8}" srcOrd="3" destOrd="0" parTransId="{0CE50617-FBC5-4B81-92C6-EF5861F36639}" sibTransId="{5D3EFF20-2839-4F51-A2BE-E1D825F44917}"/>
    <dgm:cxn modelId="{1ACCE928-C526-48C0-B25D-273041EA2D4B}" srcId="{E5716C33-AD0A-4BDD-9BAB-09B5914C3759}" destId="{42CA2FAA-E3EF-49A6-AD50-7A99BC6B664A}" srcOrd="0" destOrd="0" parTransId="{BC642C84-022E-4424-A7B5-00FE6C7A8E48}" sibTransId="{0E5B18D7-33B0-4456-8BA1-3300FCCB986D}"/>
    <dgm:cxn modelId="{CEF4D93C-BC0C-4209-AAB5-7CABB0B742A5}" type="presOf" srcId="{5C306E23-2238-411E-82C4-BC192477F078}" destId="{945916FA-8BC2-441F-83BE-C37AFE7567FC}" srcOrd="0" destOrd="0" presId="urn:microsoft.com/office/officeart/2005/8/layout/process4"/>
    <dgm:cxn modelId="{32F62D3D-481A-4AB3-8945-DB2975559DA8}" type="presOf" srcId="{60AA4442-CD6D-4640-B716-91A668F101D9}" destId="{C7D2B15D-DBF0-4519-BD04-13576731A974}" srcOrd="0" destOrd="0" presId="urn:microsoft.com/office/officeart/2005/8/layout/process4"/>
    <dgm:cxn modelId="{2C8B483F-6981-4948-ADCB-E09D4FE09F67}" type="presOf" srcId="{229020C1-2748-4721-A016-FF4E9F4614B9}" destId="{C1F2197A-C2F8-4FF3-A5AD-B3AD9BB12199}" srcOrd="0" destOrd="0" presId="urn:microsoft.com/office/officeart/2005/8/layout/process4"/>
    <dgm:cxn modelId="{8777E45B-4E17-49A9-83F6-B7BE03CD8D4C}" type="presOf" srcId="{D5979710-0F44-4CD1-A33E-8AAF84864B66}" destId="{81345190-07D6-4963-AF4A-F6C4FBF06713}" srcOrd="0" destOrd="0" presId="urn:microsoft.com/office/officeart/2005/8/layout/process4"/>
    <dgm:cxn modelId="{5EE7D26B-98AA-4DA6-B883-2780FD9D7284}" type="presOf" srcId="{B83AD30A-6177-4113-8684-91A46807D3AC}" destId="{5F4BEFD7-AD74-494B-AB19-4BD3DC63795D}" srcOrd="0" destOrd="0" presId="urn:microsoft.com/office/officeart/2005/8/layout/process4"/>
    <dgm:cxn modelId="{8C1C8A78-C851-4793-843B-8A518AFDB495}" srcId="{B83AD30A-6177-4113-8684-91A46807D3AC}" destId="{60AA4442-CD6D-4640-B716-91A668F101D9}" srcOrd="1" destOrd="0" parTransId="{7BCAAC48-EFEE-499A-A8E0-F2198FD0D81B}" sibTransId="{2B07F2D1-BB5A-451F-8FB2-87EC4EB1CD5B}"/>
    <dgm:cxn modelId="{F90FBE59-AE56-4FFA-8EAE-1B1C70428DE0}" type="presOf" srcId="{45167A50-598E-4A4F-BC00-7F8BD9549E2E}" destId="{7CF16FDC-8377-4E6B-8625-5759712D7C5E}" srcOrd="0" destOrd="0" presId="urn:microsoft.com/office/officeart/2005/8/layout/process4"/>
    <dgm:cxn modelId="{E1186788-DA83-4516-89D7-A3D215D24F63}" srcId="{D042396E-05A8-4F25-B3B1-4388757929C8}" destId="{229020C1-2748-4721-A016-FF4E9F4614B9}" srcOrd="0" destOrd="0" parTransId="{4F5BD6A3-183F-45CF-A5FD-5C807DA2F64C}" sibTransId="{305DFCE3-FC8F-4AA6-BE44-2148C3661E06}"/>
    <dgm:cxn modelId="{040B0095-543E-4256-8263-8D95F31F9CA7}" type="presOf" srcId="{B83AD30A-6177-4113-8684-91A46807D3AC}" destId="{DDF5B27C-3226-4F39-BAA3-33A67138DFF1}" srcOrd="1" destOrd="0" presId="urn:microsoft.com/office/officeart/2005/8/layout/process4"/>
    <dgm:cxn modelId="{0F28D595-C573-4C2B-88E7-7C2DCEEA544C}" srcId="{E5716C33-AD0A-4BDD-9BAB-09B5914C3759}" destId="{5C306E23-2238-411E-82C4-BC192477F078}" srcOrd="1" destOrd="0" parTransId="{ED78F132-B7C5-4711-8415-E914727ED07D}" sibTransId="{6F6E611E-EF07-410F-8826-A51729B317AE}"/>
    <dgm:cxn modelId="{06A4D09A-6AD7-4289-945E-21509A1DE2EF}" srcId="{41601C92-F3FE-453B-B20F-9CD820258815}" destId="{D5979710-0F44-4CD1-A33E-8AAF84864B66}" srcOrd="1" destOrd="0" parTransId="{7C5030AF-EFB1-4789-8BFF-3C6A187D9992}" sibTransId="{88A85959-E462-46B2-AA1C-C8875D1048FE}"/>
    <dgm:cxn modelId="{9B915EAD-3DE8-4C02-A261-40D9349A1F56}" type="presOf" srcId="{D042396E-05A8-4F25-B3B1-4388757929C8}" destId="{D50F4E10-698A-497F-A7D7-A02A9FF5DB8C}" srcOrd="0" destOrd="0" presId="urn:microsoft.com/office/officeart/2005/8/layout/process4"/>
    <dgm:cxn modelId="{EB1BF2AE-7485-4D9B-899A-57FBF92B36CA}" type="presOf" srcId="{E5716C33-AD0A-4BDD-9BAB-09B5914C3759}" destId="{ECB83ABA-93D7-4041-B6F5-BAF2C0853F32}" srcOrd="1" destOrd="0" presId="urn:microsoft.com/office/officeart/2005/8/layout/process4"/>
    <dgm:cxn modelId="{B73610B5-92D5-4EE8-A53A-E474CB2C19BC}" type="presOf" srcId="{E5716C33-AD0A-4BDD-9BAB-09B5914C3759}" destId="{05BA80DA-7BF2-4A50-AA56-B0C12EF048BC}" srcOrd="0" destOrd="0" presId="urn:microsoft.com/office/officeart/2005/8/layout/process4"/>
    <dgm:cxn modelId="{201CBBBF-F74A-4899-BE9C-2A8AFD3E75BB}" srcId="{D042396E-05A8-4F25-B3B1-4388757929C8}" destId="{01898614-C374-400D-A445-8C5297E814DA}" srcOrd="1" destOrd="0" parTransId="{89321EEB-52CB-44BA-BA39-B9FA71CC2796}" sibTransId="{FEBABABF-342F-4FD4-9A96-B7169650B711}"/>
    <dgm:cxn modelId="{807B0BC8-4D7C-42C2-AEEA-346D8FBAFBB7}" srcId="{D5979710-0F44-4CD1-A33E-8AAF84864B66}" destId="{515E281C-77F5-4041-B41C-CB2E66CE9FE5}" srcOrd="0" destOrd="0" parTransId="{220D1A90-736F-4BFF-A685-F96F885FC46F}" sibTransId="{C85F4CB0-C220-45AD-AB1C-1D37DAB388D1}"/>
    <dgm:cxn modelId="{44055CCC-8658-44BB-9E69-690FD91463BB}" type="presOf" srcId="{41601C92-F3FE-453B-B20F-9CD820258815}" destId="{1A4A825C-5AFE-4D78-8B21-92AB5F4E5DB8}" srcOrd="0" destOrd="0" presId="urn:microsoft.com/office/officeart/2005/8/layout/process4"/>
    <dgm:cxn modelId="{090CF1D6-4042-4099-A0A5-3A7131F6A9A6}" type="presOf" srcId="{9BA3CD5B-AB21-4413-9CA6-0E1D7393F374}" destId="{1EC4CEDB-DC82-442D-B10C-8A4FC2A12281}" srcOrd="0" destOrd="0" presId="urn:microsoft.com/office/officeart/2005/8/layout/process4"/>
    <dgm:cxn modelId="{748777E2-0634-44FE-A991-8249CD06324C}" srcId="{D5979710-0F44-4CD1-A33E-8AAF84864B66}" destId="{9BA3CD5B-AB21-4413-9CA6-0E1D7393F374}" srcOrd="1" destOrd="0" parTransId="{0141CFAE-A5D9-4EA7-B8D7-9BACC09D3C8D}" sibTransId="{6E3F4D89-EB22-4C1C-A8ED-B853B5AE44C3}"/>
    <dgm:cxn modelId="{881BFAE5-DFFE-4911-A326-E16AD97AA9EA}" type="presOf" srcId="{01898614-C374-400D-A445-8C5297E814DA}" destId="{125F59ED-35DE-4346-BC79-A41FD70699EA}" srcOrd="0" destOrd="0" presId="urn:microsoft.com/office/officeart/2005/8/layout/process4"/>
    <dgm:cxn modelId="{8C2BFAF0-8136-44E9-B531-3F40EE01AAD9}" srcId="{B83AD30A-6177-4113-8684-91A46807D3AC}" destId="{45167A50-598E-4A4F-BC00-7F8BD9549E2E}" srcOrd="0" destOrd="0" parTransId="{63E54E68-F4FC-4D6C-91F7-B5D39B331DD9}" sibTransId="{EB54EEEE-196D-4324-AA2A-A83F24A0D2AE}"/>
    <dgm:cxn modelId="{A0410DF4-8252-426F-B7FD-12FB230E19E5}" type="presOf" srcId="{D042396E-05A8-4F25-B3B1-4388757929C8}" destId="{322A7856-FDB9-439D-94BD-7678E227C9EA}" srcOrd="1" destOrd="0" presId="urn:microsoft.com/office/officeart/2005/8/layout/process4"/>
    <dgm:cxn modelId="{CC5CBEFD-AC15-4880-838E-EFA981CFC074}" type="presOf" srcId="{515E281C-77F5-4041-B41C-CB2E66CE9FE5}" destId="{7A37E05E-16CA-41F3-93C9-4A60B564EA2D}" srcOrd="0" destOrd="0" presId="urn:microsoft.com/office/officeart/2005/8/layout/process4"/>
    <dgm:cxn modelId="{89DB2ADF-8E95-4BA4-B6D2-1F46BB67C77E}" type="presParOf" srcId="{1A4A825C-5AFE-4D78-8B21-92AB5F4E5DB8}" destId="{FE053F31-CCDE-46AB-A1DD-5B951541DA4D}" srcOrd="0" destOrd="0" presId="urn:microsoft.com/office/officeart/2005/8/layout/process4"/>
    <dgm:cxn modelId="{CBC6C82E-E658-40B7-B747-D8321767CD89}" type="presParOf" srcId="{FE053F31-CCDE-46AB-A1DD-5B951541DA4D}" destId="{D50F4E10-698A-497F-A7D7-A02A9FF5DB8C}" srcOrd="0" destOrd="0" presId="urn:microsoft.com/office/officeart/2005/8/layout/process4"/>
    <dgm:cxn modelId="{A6C7FEAA-811C-4927-80F9-65450D7AA083}" type="presParOf" srcId="{FE053F31-CCDE-46AB-A1DD-5B951541DA4D}" destId="{322A7856-FDB9-439D-94BD-7678E227C9EA}" srcOrd="1" destOrd="0" presId="urn:microsoft.com/office/officeart/2005/8/layout/process4"/>
    <dgm:cxn modelId="{AA91EF67-1A34-4180-8D1F-B32F973D0178}" type="presParOf" srcId="{FE053F31-CCDE-46AB-A1DD-5B951541DA4D}" destId="{81720937-78E5-4B85-B62E-0AEDEB0C0403}" srcOrd="2" destOrd="0" presId="urn:microsoft.com/office/officeart/2005/8/layout/process4"/>
    <dgm:cxn modelId="{C12A7BBA-E2E8-4CB6-8BAB-0B0E650E8AA9}" type="presParOf" srcId="{81720937-78E5-4B85-B62E-0AEDEB0C0403}" destId="{C1F2197A-C2F8-4FF3-A5AD-B3AD9BB12199}" srcOrd="0" destOrd="0" presId="urn:microsoft.com/office/officeart/2005/8/layout/process4"/>
    <dgm:cxn modelId="{7C54CCBA-007F-45D9-B7C6-31617EAF6B2D}" type="presParOf" srcId="{81720937-78E5-4B85-B62E-0AEDEB0C0403}" destId="{125F59ED-35DE-4346-BC79-A41FD70699EA}" srcOrd="1" destOrd="0" presId="urn:microsoft.com/office/officeart/2005/8/layout/process4"/>
    <dgm:cxn modelId="{0C9B0F1C-B83A-483E-83FF-D7A1C0E50A64}" type="presParOf" srcId="{1A4A825C-5AFE-4D78-8B21-92AB5F4E5DB8}" destId="{0519F13F-1C94-4494-ABCA-9781E85AFC6D}" srcOrd="1" destOrd="0" presId="urn:microsoft.com/office/officeart/2005/8/layout/process4"/>
    <dgm:cxn modelId="{EBE08D9A-63DC-449C-8AE7-E540F3321B0C}" type="presParOf" srcId="{1A4A825C-5AFE-4D78-8B21-92AB5F4E5DB8}" destId="{E6DD4904-3FA7-4729-9B7D-B427F2E056E0}" srcOrd="2" destOrd="0" presId="urn:microsoft.com/office/officeart/2005/8/layout/process4"/>
    <dgm:cxn modelId="{9DFF3E45-7C22-46F9-9724-DA055A31F8F9}" type="presParOf" srcId="{E6DD4904-3FA7-4729-9B7D-B427F2E056E0}" destId="{05BA80DA-7BF2-4A50-AA56-B0C12EF048BC}" srcOrd="0" destOrd="0" presId="urn:microsoft.com/office/officeart/2005/8/layout/process4"/>
    <dgm:cxn modelId="{4731C47B-CE6D-4804-8D86-A3113DC2D2D0}" type="presParOf" srcId="{E6DD4904-3FA7-4729-9B7D-B427F2E056E0}" destId="{ECB83ABA-93D7-4041-B6F5-BAF2C0853F32}" srcOrd="1" destOrd="0" presId="urn:microsoft.com/office/officeart/2005/8/layout/process4"/>
    <dgm:cxn modelId="{0312F45A-E5D8-4251-A331-A28C64E24CAD}" type="presParOf" srcId="{E6DD4904-3FA7-4729-9B7D-B427F2E056E0}" destId="{7A039E99-FBA7-453A-A9A8-268AE6DCD703}" srcOrd="2" destOrd="0" presId="urn:microsoft.com/office/officeart/2005/8/layout/process4"/>
    <dgm:cxn modelId="{5584B773-BD77-45DA-BF98-74ABF26B1C06}" type="presParOf" srcId="{7A039E99-FBA7-453A-A9A8-268AE6DCD703}" destId="{3B612EA5-3470-4049-8EB0-991D8746A134}" srcOrd="0" destOrd="0" presId="urn:microsoft.com/office/officeart/2005/8/layout/process4"/>
    <dgm:cxn modelId="{95BD16FE-3EEB-4701-94F0-79E1750FA9D5}" type="presParOf" srcId="{7A039E99-FBA7-453A-A9A8-268AE6DCD703}" destId="{945916FA-8BC2-441F-83BE-C37AFE7567FC}" srcOrd="1" destOrd="0" presId="urn:microsoft.com/office/officeart/2005/8/layout/process4"/>
    <dgm:cxn modelId="{A52C6859-857B-4A07-9381-599FBDE07523}" type="presParOf" srcId="{1A4A825C-5AFE-4D78-8B21-92AB5F4E5DB8}" destId="{AF1FF344-6013-461A-8C37-4703A6A7E1F3}" srcOrd="3" destOrd="0" presId="urn:microsoft.com/office/officeart/2005/8/layout/process4"/>
    <dgm:cxn modelId="{0490DFA5-6CAB-44C6-B055-C48836D925E5}" type="presParOf" srcId="{1A4A825C-5AFE-4D78-8B21-92AB5F4E5DB8}" destId="{5C6EFD3C-1165-4686-A59E-1FEF00778DB8}" srcOrd="4" destOrd="0" presId="urn:microsoft.com/office/officeart/2005/8/layout/process4"/>
    <dgm:cxn modelId="{A141E5C1-29EF-4E90-8D84-1063FF887F90}" type="presParOf" srcId="{5C6EFD3C-1165-4686-A59E-1FEF00778DB8}" destId="{81345190-07D6-4963-AF4A-F6C4FBF06713}" srcOrd="0" destOrd="0" presId="urn:microsoft.com/office/officeart/2005/8/layout/process4"/>
    <dgm:cxn modelId="{B72F4C00-E8A8-4B73-8607-DF41EC58C354}" type="presParOf" srcId="{5C6EFD3C-1165-4686-A59E-1FEF00778DB8}" destId="{3400BB57-F0F9-40FD-AF5C-7CF6D4B548CD}" srcOrd="1" destOrd="0" presId="urn:microsoft.com/office/officeart/2005/8/layout/process4"/>
    <dgm:cxn modelId="{0873FC4E-D610-45FE-9584-89DFB9309577}" type="presParOf" srcId="{5C6EFD3C-1165-4686-A59E-1FEF00778DB8}" destId="{414E0593-3196-40C7-9E9D-72620871A355}" srcOrd="2" destOrd="0" presId="urn:microsoft.com/office/officeart/2005/8/layout/process4"/>
    <dgm:cxn modelId="{AB24B936-62DB-4E96-9991-8E882194789D}" type="presParOf" srcId="{414E0593-3196-40C7-9E9D-72620871A355}" destId="{7A37E05E-16CA-41F3-93C9-4A60B564EA2D}" srcOrd="0" destOrd="0" presId="urn:microsoft.com/office/officeart/2005/8/layout/process4"/>
    <dgm:cxn modelId="{59123295-8925-494F-922E-472666109C53}" type="presParOf" srcId="{414E0593-3196-40C7-9E9D-72620871A355}" destId="{1EC4CEDB-DC82-442D-B10C-8A4FC2A12281}" srcOrd="1" destOrd="0" presId="urn:microsoft.com/office/officeart/2005/8/layout/process4"/>
    <dgm:cxn modelId="{DBBEDCD4-FF3E-4F49-AEA7-787651D3E956}" type="presParOf" srcId="{1A4A825C-5AFE-4D78-8B21-92AB5F4E5DB8}" destId="{F94C4D8C-F70A-49EF-9C1F-0C28C8B3585D}" srcOrd="5" destOrd="0" presId="urn:microsoft.com/office/officeart/2005/8/layout/process4"/>
    <dgm:cxn modelId="{71E73254-F5DB-40C9-832A-87AC353A07EA}" type="presParOf" srcId="{1A4A825C-5AFE-4D78-8B21-92AB5F4E5DB8}" destId="{A367E277-721C-490E-BCA8-545D23B9AA83}" srcOrd="6" destOrd="0" presId="urn:microsoft.com/office/officeart/2005/8/layout/process4"/>
    <dgm:cxn modelId="{B2EF2AA8-AD21-4ABC-8FCF-3DDC5B45A97E}" type="presParOf" srcId="{A367E277-721C-490E-BCA8-545D23B9AA83}" destId="{5F4BEFD7-AD74-494B-AB19-4BD3DC63795D}" srcOrd="0" destOrd="0" presId="urn:microsoft.com/office/officeart/2005/8/layout/process4"/>
    <dgm:cxn modelId="{321F3A1D-3680-42A7-BDF9-B3182AAA2E0E}" type="presParOf" srcId="{A367E277-721C-490E-BCA8-545D23B9AA83}" destId="{DDF5B27C-3226-4F39-BAA3-33A67138DFF1}" srcOrd="1" destOrd="0" presId="urn:microsoft.com/office/officeart/2005/8/layout/process4"/>
    <dgm:cxn modelId="{FB96F28D-1E3D-4BF6-B15C-D23FF699C134}" type="presParOf" srcId="{A367E277-721C-490E-BCA8-545D23B9AA83}" destId="{9183C1DC-B262-44DB-9BB2-1DB0A3F48DAD}" srcOrd="2" destOrd="0" presId="urn:microsoft.com/office/officeart/2005/8/layout/process4"/>
    <dgm:cxn modelId="{4695E50A-C193-4237-9655-977F6164A610}" type="presParOf" srcId="{9183C1DC-B262-44DB-9BB2-1DB0A3F48DAD}" destId="{7CF16FDC-8377-4E6B-8625-5759712D7C5E}" srcOrd="0" destOrd="0" presId="urn:microsoft.com/office/officeart/2005/8/layout/process4"/>
    <dgm:cxn modelId="{942165D8-2CA4-450C-B768-B297502D9B1B}" type="presParOf" srcId="{9183C1DC-B262-44DB-9BB2-1DB0A3F48DAD}" destId="{C7D2B15D-DBF0-4519-BD04-13576731A97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7856-FDB9-439D-94BD-7678E227C9EA}">
      <dsp:nvSpPr>
        <dsp:cNvPr id="0" name=""/>
        <dsp:cNvSpPr/>
      </dsp:nvSpPr>
      <dsp:spPr>
        <a:xfrm>
          <a:off x="0" y="3050388"/>
          <a:ext cx="5830739" cy="667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Final Product / Recommendations</a:t>
          </a:r>
        </a:p>
      </dsp:txBody>
      <dsp:txXfrm>
        <a:off x="0" y="3050388"/>
        <a:ext cx="5830739" cy="360369"/>
      </dsp:txXfrm>
    </dsp:sp>
    <dsp:sp modelId="{C1F2197A-C2F8-4FF3-A5AD-B3AD9BB12199}">
      <dsp:nvSpPr>
        <dsp:cNvPr id="0" name=""/>
        <dsp:cNvSpPr/>
      </dsp:nvSpPr>
      <dsp:spPr>
        <a:xfrm>
          <a:off x="0" y="3397410"/>
          <a:ext cx="2915369" cy="306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Written Report</a:t>
          </a:r>
        </a:p>
      </dsp:txBody>
      <dsp:txXfrm>
        <a:off x="0" y="3397410"/>
        <a:ext cx="2915369" cy="306981"/>
      </dsp:txXfrm>
    </dsp:sp>
    <dsp:sp modelId="{125F59ED-35DE-4346-BC79-A41FD70699EA}">
      <dsp:nvSpPr>
        <dsp:cNvPr id="0" name=""/>
        <dsp:cNvSpPr/>
      </dsp:nvSpPr>
      <dsp:spPr>
        <a:xfrm>
          <a:off x="2915369" y="3397410"/>
          <a:ext cx="2915369" cy="306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Presentation</a:t>
          </a:r>
        </a:p>
      </dsp:txBody>
      <dsp:txXfrm>
        <a:off x="2915369" y="3397410"/>
        <a:ext cx="2915369" cy="306981"/>
      </dsp:txXfrm>
    </dsp:sp>
    <dsp:sp modelId="{ECB83ABA-93D7-4041-B6F5-BAF2C0853F32}">
      <dsp:nvSpPr>
        <dsp:cNvPr id="0" name=""/>
        <dsp:cNvSpPr/>
      </dsp:nvSpPr>
      <dsp:spPr>
        <a:xfrm rot="10800000">
          <a:off x="0" y="2034013"/>
          <a:ext cx="5830739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Risk Assessment</a:t>
          </a:r>
        </a:p>
      </dsp:txBody>
      <dsp:txXfrm rot="-10800000">
        <a:off x="0" y="2034013"/>
        <a:ext cx="5830739" cy="360261"/>
      </dsp:txXfrm>
    </dsp:sp>
    <dsp:sp modelId="{3B612EA5-3470-4049-8EB0-991D8746A134}">
      <dsp:nvSpPr>
        <dsp:cNvPr id="0" name=""/>
        <dsp:cNvSpPr/>
      </dsp:nvSpPr>
      <dsp:spPr>
        <a:xfrm>
          <a:off x="0" y="2394274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Operational / Technical / Safety</a:t>
          </a:r>
        </a:p>
      </dsp:txBody>
      <dsp:txXfrm>
        <a:off x="0" y="2394274"/>
        <a:ext cx="2915369" cy="306889"/>
      </dsp:txXfrm>
    </dsp:sp>
    <dsp:sp modelId="{945916FA-8BC2-441F-83BE-C37AFE7567FC}">
      <dsp:nvSpPr>
        <dsp:cNvPr id="0" name=""/>
        <dsp:cNvSpPr/>
      </dsp:nvSpPr>
      <dsp:spPr>
        <a:xfrm>
          <a:off x="2915369" y="2394274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Financial / Competition / Suppliers</a:t>
          </a:r>
        </a:p>
      </dsp:txBody>
      <dsp:txXfrm>
        <a:off x="2915369" y="2394274"/>
        <a:ext cx="2915369" cy="306889"/>
      </dsp:txXfrm>
    </dsp:sp>
    <dsp:sp modelId="{3400BB57-F0F9-40FD-AF5C-7CF6D4B548CD}">
      <dsp:nvSpPr>
        <dsp:cNvPr id="0" name=""/>
        <dsp:cNvSpPr/>
      </dsp:nvSpPr>
      <dsp:spPr>
        <a:xfrm rot="10800000">
          <a:off x="0" y="1017638"/>
          <a:ext cx="5830739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Models / Calculations</a:t>
          </a:r>
        </a:p>
      </dsp:txBody>
      <dsp:txXfrm rot="-10800000">
        <a:off x="0" y="1017638"/>
        <a:ext cx="5830739" cy="360261"/>
      </dsp:txXfrm>
    </dsp:sp>
    <dsp:sp modelId="{7A37E05E-16CA-41F3-93C9-4A60B564EA2D}">
      <dsp:nvSpPr>
        <dsp:cNvPr id="0" name=""/>
        <dsp:cNvSpPr/>
      </dsp:nvSpPr>
      <dsp:spPr>
        <a:xfrm>
          <a:off x="0" y="1377900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Cost / valuation</a:t>
          </a:r>
        </a:p>
      </dsp:txBody>
      <dsp:txXfrm>
        <a:off x="0" y="1377900"/>
        <a:ext cx="2915369" cy="306889"/>
      </dsp:txXfrm>
    </dsp:sp>
    <dsp:sp modelId="{1EC4CEDB-DC82-442D-B10C-8A4FC2A12281}">
      <dsp:nvSpPr>
        <dsp:cNvPr id="0" name=""/>
        <dsp:cNvSpPr/>
      </dsp:nvSpPr>
      <dsp:spPr>
        <a:xfrm>
          <a:off x="2915369" y="1377900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Efficiency / time</a:t>
          </a:r>
        </a:p>
      </dsp:txBody>
      <dsp:txXfrm>
        <a:off x="2915369" y="1377900"/>
        <a:ext cx="2915369" cy="306889"/>
      </dsp:txXfrm>
    </dsp:sp>
    <dsp:sp modelId="{DDF5B27C-3226-4F39-BAA3-33A67138DFF1}">
      <dsp:nvSpPr>
        <dsp:cNvPr id="0" name=""/>
        <dsp:cNvSpPr/>
      </dsp:nvSpPr>
      <dsp:spPr>
        <a:xfrm rot="10800000">
          <a:off x="0" y="0"/>
          <a:ext cx="5830739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General Research / Data Collection</a:t>
          </a:r>
        </a:p>
      </dsp:txBody>
      <dsp:txXfrm rot="-10800000">
        <a:off x="0" y="0"/>
        <a:ext cx="5830739" cy="360261"/>
      </dsp:txXfrm>
    </dsp:sp>
    <dsp:sp modelId="{7CF16FDC-8377-4E6B-8625-5759712D7C5E}">
      <dsp:nvSpPr>
        <dsp:cNvPr id="0" name=""/>
        <dsp:cNvSpPr/>
      </dsp:nvSpPr>
      <dsp:spPr>
        <a:xfrm>
          <a:off x="0" y="361525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Knowledge Building</a:t>
          </a:r>
        </a:p>
      </dsp:txBody>
      <dsp:txXfrm>
        <a:off x="0" y="361525"/>
        <a:ext cx="2915369" cy="306889"/>
      </dsp:txXfrm>
    </dsp:sp>
    <dsp:sp modelId="{C7D2B15D-DBF0-4519-BD04-13576731A974}">
      <dsp:nvSpPr>
        <dsp:cNvPr id="0" name=""/>
        <dsp:cNvSpPr/>
      </dsp:nvSpPr>
      <dsp:spPr>
        <a:xfrm>
          <a:off x="2915369" y="361525"/>
          <a:ext cx="2915369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50000"/>
                </a:schemeClr>
              </a:solidFill>
            </a:rPr>
            <a:t>Knowledge Recall</a:t>
          </a:r>
        </a:p>
      </dsp:txBody>
      <dsp:txXfrm>
        <a:off x="2915369" y="361525"/>
        <a:ext cx="2915369" cy="306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7856-FDB9-439D-94BD-7678E227C9EA}">
      <dsp:nvSpPr>
        <dsp:cNvPr id="0" name=""/>
        <dsp:cNvSpPr/>
      </dsp:nvSpPr>
      <dsp:spPr>
        <a:xfrm>
          <a:off x="0" y="3050388"/>
          <a:ext cx="5260315" cy="667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Final Product / Recommendations</a:t>
          </a:r>
        </a:p>
      </dsp:txBody>
      <dsp:txXfrm>
        <a:off x="0" y="3050388"/>
        <a:ext cx="5260315" cy="360369"/>
      </dsp:txXfrm>
    </dsp:sp>
    <dsp:sp modelId="{C1F2197A-C2F8-4FF3-A5AD-B3AD9BB12199}">
      <dsp:nvSpPr>
        <dsp:cNvPr id="0" name=""/>
        <dsp:cNvSpPr/>
      </dsp:nvSpPr>
      <dsp:spPr>
        <a:xfrm>
          <a:off x="0" y="3397410"/>
          <a:ext cx="2630157" cy="306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Written Report</a:t>
          </a:r>
        </a:p>
      </dsp:txBody>
      <dsp:txXfrm>
        <a:off x="0" y="3397410"/>
        <a:ext cx="2630157" cy="306981"/>
      </dsp:txXfrm>
    </dsp:sp>
    <dsp:sp modelId="{125F59ED-35DE-4346-BC79-A41FD70699EA}">
      <dsp:nvSpPr>
        <dsp:cNvPr id="0" name=""/>
        <dsp:cNvSpPr/>
      </dsp:nvSpPr>
      <dsp:spPr>
        <a:xfrm>
          <a:off x="2630157" y="3397410"/>
          <a:ext cx="2630157" cy="306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Presentation</a:t>
          </a:r>
        </a:p>
      </dsp:txBody>
      <dsp:txXfrm>
        <a:off x="2630157" y="3397410"/>
        <a:ext cx="2630157" cy="306981"/>
      </dsp:txXfrm>
    </dsp:sp>
    <dsp:sp modelId="{ECB83ABA-93D7-4041-B6F5-BAF2C0853F32}">
      <dsp:nvSpPr>
        <dsp:cNvPr id="0" name=""/>
        <dsp:cNvSpPr/>
      </dsp:nvSpPr>
      <dsp:spPr>
        <a:xfrm rot="10800000">
          <a:off x="0" y="2034013"/>
          <a:ext cx="5260315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Risk Assessment</a:t>
          </a:r>
        </a:p>
      </dsp:txBody>
      <dsp:txXfrm rot="-10800000">
        <a:off x="0" y="2034013"/>
        <a:ext cx="5260315" cy="360261"/>
      </dsp:txXfrm>
    </dsp:sp>
    <dsp:sp modelId="{3B612EA5-3470-4049-8EB0-991D8746A134}">
      <dsp:nvSpPr>
        <dsp:cNvPr id="0" name=""/>
        <dsp:cNvSpPr/>
      </dsp:nvSpPr>
      <dsp:spPr>
        <a:xfrm>
          <a:off x="0" y="2394274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Operational / Technical / Safety</a:t>
          </a:r>
        </a:p>
      </dsp:txBody>
      <dsp:txXfrm>
        <a:off x="0" y="2394274"/>
        <a:ext cx="2630157" cy="306889"/>
      </dsp:txXfrm>
    </dsp:sp>
    <dsp:sp modelId="{945916FA-8BC2-441F-83BE-C37AFE7567FC}">
      <dsp:nvSpPr>
        <dsp:cNvPr id="0" name=""/>
        <dsp:cNvSpPr/>
      </dsp:nvSpPr>
      <dsp:spPr>
        <a:xfrm>
          <a:off x="2630157" y="2394274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Financial / Competition / Suppliers</a:t>
          </a:r>
        </a:p>
      </dsp:txBody>
      <dsp:txXfrm>
        <a:off x="2630157" y="2394274"/>
        <a:ext cx="2630157" cy="306889"/>
      </dsp:txXfrm>
    </dsp:sp>
    <dsp:sp modelId="{3400BB57-F0F9-40FD-AF5C-7CF6D4B548CD}">
      <dsp:nvSpPr>
        <dsp:cNvPr id="0" name=""/>
        <dsp:cNvSpPr/>
      </dsp:nvSpPr>
      <dsp:spPr>
        <a:xfrm rot="10800000">
          <a:off x="0" y="1017638"/>
          <a:ext cx="5260315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Models / Calculations</a:t>
          </a:r>
        </a:p>
      </dsp:txBody>
      <dsp:txXfrm rot="-10800000">
        <a:off x="0" y="1017638"/>
        <a:ext cx="5260315" cy="360261"/>
      </dsp:txXfrm>
    </dsp:sp>
    <dsp:sp modelId="{7A37E05E-16CA-41F3-93C9-4A60B564EA2D}">
      <dsp:nvSpPr>
        <dsp:cNvPr id="0" name=""/>
        <dsp:cNvSpPr/>
      </dsp:nvSpPr>
      <dsp:spPr>
        <a:xfrm>
          <a:off x="0" y="1377900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Cost / valuation</a:t>
          </a:r>
        </a:p>
      </dsp:txBody>
      <dsp:txXfrm>
        <a:off x="0" y="1377900"/>
        <a:ext cx="2630157" cy="306889"/>
      </dsp:txXfrm>
    </dsp:sp>
    <dsp:sp modelId="{1EC4CEDB-DC82-442D-B10C-8A4FC2A12281}">
      <dsp:nvSpPr>
        <dsp:cNvPr id="0" name=""/>
        <dsp:cNvSpPr/>
      </dsp:nvSpPr>
      <dsp:spPr>
        <a:xfrm>
          <a:off x="2630157" y="1377900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Efficiency / time</a:t>
          </a:r>
        </a:p>
      </dsp:txBody>
      <dsp:txXfrm>
        <a:off x="2630157" y="1377900"/>
        <a:ext cx="2630157" cy="306889"/>
      </dsp:txXfrm>
    </dsp:sp>
    <dsp:sp modelId="{DDF5B27C-3226-4F39-BAA3-33A67138DFF1}">
      <dsp:nvSpPr>
        <dsp:cNvPr id="0" name=""/>
        <dsp:cNvSpPr/>
      </dsp:nvSpPr>
      <dsp:spPr>
        <a:xfrm rot="10800000">
          <a:off x="0" y="0"/>
          <a:ext cx="5260315" cy="10263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General Research / Data Collection</a:t>
          </a:r>
        </a:p>
      </dsp:txBody>
      <dsp:txXfrm rot="-10800000">
        <a:off x="0" y="0"/>
        <a:ext cx="5260315" cy="360261"/>
      </dsp:txXfrm>
    </dsp:sp>
    <dsp:sp modelId="{7CF16FDC-8377-4E6B-8625-5759712D7C5E}">
      <dsp:nvSpPr>
        <dsp:cNvPr id="0" name=""/>
        <dsp:cNvSpPr/>
      </dsp:nvSpPr>
      <dsp:spPr>
        <a:xfrm>
          <a:off x="0" y="361525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Knowledge Building</a:t>
          </a:r>
        </a:p>
      </dsp:txBody>
      <dsp:txXfrm>
        <a:off x="0" y="361525"/>
        <a:ext cx="2630157" cy="306889"/>
      </dsp:txXfrm>
    </dsp:sp>
    <dsp:sp modelId="{C7D2B15D-DBF0-4519-BD04-13576731A974}">
      <dsp:nvSpPr>
        <dsp:cNvPr id="0" name=""/>
        <dsp:cNvSpPr/>
      </dsp:nvSpPr>
      <dsp:spPr>
        <a:xfrm>
          <a:off x="2630157" y="361525"/>
          <a:ext cx="2630157" cy="306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50000"/>
                </a:schemeClr>
              </a:solidFill>
            </a:rPr>
            <a:t>Knowledge Recall</a:t>
          </a:r>
        </a:p>
      </dsp:txBody>
      <dsp:txXfrm>
        <a:off x="2630157" y="361525"/>
        <a:ext cx="2630157" cy="30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296" y="2283620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2780" y="2457450"/>
            <a:ext cx="2190750" cy="19431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96010" y="2990228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07669" y="2990228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1853" y="4749801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2761853" y="5206376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8416" y="4749801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58416" y="5206376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Mark Chung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F96B-F1E8-CD38-DAA7-E74C6286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00888-F958-019C-AEDC-5B4077A6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C9669-5D56-C6AF-5A4F-2A16F13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0EA57-8344-3B93-AB40-826B8FC04140}"/>
              </a:ext>
            </a:extLst>
          </p:cNvPr>
          <p:cNvSpPr txBox="1"/>
          <p:nvPr/>
        </p:nvSpPr>
        <p:spPr>
          <a:xfrm>
            <a:off x="2677266" y="940870"/>
            <a:ext cx="89712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analysis and research process typically includes using numerous datasets and interacting with various software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time needed to parse through </a:t>
            </a:r>
            <a:r>
              <a:rPr lang="en-US" sz="2400" u="sng" dirty="0"/>
              <a:t>unstructured</a:t>
            </a:r>
            <a:r>
              <a:rPr lang="en-US" sz="2400" dirty="0"/>
              <a:t> information and data can be cumbersome and time-consuming.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of a single, specific knowledge-based </a:t>
            </a:r>
            <a:r>
              <a:rPr lang="en-US" sz="2400" dirty="0" err="1"/>
              <a:t>GenAI</a:t>
            </a:r>
            <a:r>
              <a:rPr lang="en-US" sz="2400" dirty="0"/>
              <a:t> tool, or a “wingman”, could vastly simplify this process, enabling insights to be extracted at faster pace with higher precision.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5314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92A-4614-6D78-5818-DF960DD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0FEA-94B0-63CB-21A5-1D35ED28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A61E-2CA2-DD45-3C0F-7C7288B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24DB-F93B-0D85-DFF8-CA6B2E8A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C4FC-F7CC-A723-BDB4-CB66CBC7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9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685D-811C-7A0A-8EF8-D2A1D17A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386" y="534367"/>
            <a:ext cx="8531166" cy="1043343"/>
          </a:xfrm>
        </p:spPr>
        <p:txBody>
          <a:bodyPr/>
          <a:lstStyle/>
          <a:p>
            <a:pPr algn="ctr"/>
            <a:r>
              <a:rPr lang="en-US" dirty="0"/>
              <a:t>The Analysis and research process is </a:t>
            </a:r>
            <a:br>
              <a:rPr lang="en-US" dirty="0"/>
            </a:br>
            <a:r>
              <a:rPr lang="en-US" dirty="0"/>
              <a:t>time-consuming and burdensome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5ABDBD7-2A9C-536D-B744-CC17248153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1415846"/>
              </p:ext>
            </p:extLst>
          </p:nvPr>
        </p:nvGraphicFramePr>
        <p:xfrm>
          <a:off x="4038600" y="2268748"/>
          <a:ext cx="5830739" cy="371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04967-4AF7-C82A-7556-9265DE5D534B}"/>
              </a:ext>
            </a:extLst>
          </p:cNvPr>
          <p:cNvSpPr/>
          <p:nvPr/>
        </p:nvSpPr>
        <p:spPr>
          <a:xfrm>
            <a:off x="241538" y="4192639"/>
            <a:ext cx="1567132" cy="260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Researcher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3B1C4C-AB85-E93C-269F-E5D9AB94052F}"/>
              </a:ext>
            </a:extLst>
          </p:cNvPr>
          <p:cNvSpPr/>
          <p:nvPr/>
        </p:nvSpPr>
        <p:spPr>
          <a:xfrm>
            <a:off x="238662" y="4532298"/>
            <a:ext cx="1570008" cy="27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Financial Analyst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73582C-CA8A-E377-9A45-3A844CB89503}"/>
              </a:ext>
            </a:extLst>
          </p:cNvPr>
          <p:cNvSpPr/>
          <p:nvPr/>
        </p:nvSpPr>
        <p:spPr>
          <a:xfrm>
            <a:off x="241538" y="5238736"/>
            <a:ext cx="1570009" cy="27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Strategy Lead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ABB24A-CC88-8A5C-A76F-F6782A3637CA}"/>
              </a:ext>
            </a:extLst>
          </p:cNvPr>
          <p:cNvSpPr/>
          <p:nvPr/>
        </p:nvSpPr>
        <p:spPr>
          <a:xfrm>
            <a:off x="241538" y="4883677"/>
            <a:ext cx="1570008" cy="27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Market Analyst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B42E6-6B02-0E69-15C8-DD380D8A7089}"/>
              </a:ext>
            </a:extLst>
          </p:cNvPr>
          <p:cNvSpPr txBox="1"/>
          <p:nvPr/>
        </p:nvSpPr>
        <p:spPr>
          <a:xfrm>
            <a:off x="141616" y="391564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Possible User Roles / titles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797C0E-148A-404B-BF39-FDB27BB82870}"/>
              </a:ext>
            </a:extLst>
          </p:cNvPr>
          <p:cNvSpPr/>
          <p:nvPr/>
        </p:nvSpPr>
        <p:spPr>
          <a:xfrm>
            <a:off x="238662" y="5620013"/>
            <a:ext cx="1567132" cy="680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Net-zero/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Sustainability/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ESG Lead</a:t>
            </a:r>
          </a:p>
        </p:txBody>
      </p:sp>
    </p:spTree>
    <p:extLst>
      <p:ext uri="{BB962C8B-B14F-4D97-AF65-F5344CB8AC3E}">
        <p14:creationId xmlns:p14="http://schemas.microsoft.com/office/powerpoint/2010/main" val="515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5ABDBD7-2A9C-536D-B744-CC17248153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927121"/>
              </p:ext>
            </p:extLst>
          </p:nvPr>
        </p:nvGraphicFramePr>
        <p:xfrm>
          <a:off x="2180400" y="2132436"/>
          <a:ext cx="5260315" cy="371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2209800" y="826263"/>
            <a:ext cx="5691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and research process is </a:t>
            </a:r>
            <a:br>
              <a:rPr lang="en-US" sz="2800" dirty="0"/>
            </a:br>
            <a:r>
              <a:rPr lang="en-US" sz="2800" dirty="0"/>
              <a:t>time-consuming and burdensome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5A217-BFE7-0C77-8878-80ECA208EEB5}"/>
              </a:ext>
            </a:extLst>
          </p:cNvPr>
          <p:cNvSpPr txBox="1"/>
          <p:nvPr/>
        </p:nvSpPr>
        <p:spPr>
          <a:xfrm>
            <a:off x="7979434" y="199720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Time consuming / knowledge gaps / numerous disparate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33C72-5BDC-EB40-C7C3-DD1E1A50A35D}"/>
              </a:ext>
            </a:extLst>
          </p:cNvPr>
          <p:cNvSpPr txBox="1"/>
          <p:nvPr/>
        </p:nvSpPr>
        <p:spPr>
          <a:xfrm>
            <a:off x="7522234" y="2970928"/>
            <a:ext cx="473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Error prone /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time consuming / may not be easily </a:t>
            </a:r>
            <a:r>
              <a:rPr lang="en-US" sz="2000" dirty="0" err="1">
                <a:solidFill>
                  <a:srgbClr val="FF0000"/>
                </a:solidFill>
              </a:rPr>
              <a:t>integratable</a:t>
            </a:r>
            <a:r>
              <a:rPr lang="en-US" sz="2000" dirty="0">
                <a:solidFill>
                  <a:srgbClr val="FF0000"/>
                </a:solidFill>
              </a:rPr>
              <a:t> with workflow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A60DD-2898-E5D2-AD45-8B9E1CBE7841}"/>
              </a:ext>
            </a:extLst>
          </p:cNvPr>
          <p:cNvSpPr txBox="1"/>
          <p:nvPr/>
        </p:nvSpPr>
        <p:spPr>
          <a:xfrm>
            <a:off x="7522234" y="4291447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Knowledge gaps / time consuming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3F3F6-EF52-DA20-F18C-38EF49F34659}"/>
              </a:ext>
            </a:extLst>
          </p:cNvPr>
          <p:cNvSpPr txBox="1"/>
          <p:nvPr/>
        </p:nvSpPr>
        <p:spPr>
          <a:xfrm>
            <a:off x="7901595" y="5042066"/>
            <a:ext cx="377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Difficult putting story together/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time consuming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53587D-5A41-5DAD-A13A-4BE78AEE2BDF}"/>
              </a:ext>
            </a:extLst>
          </p:cNvPr>
          <p:cNvSpPr txBox="1">
            <a:spLocks/>
          </p:cNvSpPr>
          <p:nvPr/>
        </p:nvSpPr>
        <p:spPr>
          <a:xfrm>
            <a:off x="8885465" y="1149905"/>
            <a:ext cx="306433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Pain points</a:t>
            </a:r>
          </a:p>
        </p:txBody>
      </p:sp>
    </p:spTree>
    <p:extLst>
      <p:ext uri="{BB962C8B-B14F-4D97-AF65-F5344CB8AC3E}">
        <p14:creationId xmlns:p14="http://schemas.microsoft.com/office/powerpoint/2010/main" val="12489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3220730" y="354274"/>
            <a:ext cx="897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Slide on user stats from interviews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0201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3220730" y="362901"/>
            <a:ext cx="8971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Human driven processes are </a:t>
            </a:r>
            <a:r>
              <a:rPr lang="en-US" sz="3400" b="1" dirty="0"/>
              <a:t>time consuming </a:t>
            </a:r>
            <a:r>
              <a:rPr lang="en-US" sz="2400" dirty="0"/>
              <a:t>and </a:t>
            </a:r>
            <a:r>
              <a:rPr lang="en-US" sz="3400" b="1" dirty="0"/>
              <a:t>error prone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8D5FE-6D81-AB70-2464-C6E57481BA45}"/>
              </a:ext>
            </a:extLst>
          </p:cNvPr>
          <p:cNvSpPr txBox="1"/>
          <p:nvPr/>
        </p:nvSpPr>
        <p:spPr>
          <a:xfrm>
            <a:off x="3220730" y="2260984"/>
            <a:ext cx="8284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CHEWIE</a:t>
            </a:r>
            <a:r>
              <a:rPr lang="en-US" sz="3200" dirty="0"/>
              <a:t> supports the process, </a:t>
            </a:r>
            <a:r>
              <a:rPr lang="en-US" sz="3200" b="1" u="sng" dirty="0"/>
              <a:t>reducing</a:t>
            </a:r>
            <a:r>
              <a:rPr lang="en-US" sz="3200" b="1" dirty="0"/>
              <a:t> </a:t>
            </a:r>
            <a:r>
              <a:rPr lang="en-US" sz="3200" dirty="0"/>
              <a:t>time, errors, and costs, and </a:t>
            </a:r>
            <a:r>
              <a:rPr lang="en-US" sz="3200" b="1" u="sng" dirty="0"/>
              <a:t>aiding</a:t>
            </a:r>
            <a:r>
              <a:rPr lang="en-US" sz="3200" dirty="0"/>
              <a:t> humans to present more </a:t>
            </a:r>
            <a:r>
              <a:rPr lang="en-US" sz="3200" b="1" u="sng" dirty="0"/>
              <a:t>impactful</a:t>
            </a:r>
            <a:r>
              <a:rPr lang="en-US" sz="3200" dirty="0"/>
              <a:t>, </a:t>
            </a:r>
            <a:r>
              <a:rPr lang="en-US" sz="3200" b="1" u="sng" dirty="0"/>
              <a:t>coherent</a:t>
            </a:r>
            <a:r>
              <a:rPr lang="en-US" sz="3200" dirty="0"/>
              <a:t> stories in less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E6D6B-BE64-29C4-0D74-646C5B580B8E}"/>
              </a:ext>
            </a:extLst>
          </p:cNvPr>
          <p:cNvSpPr txBox="1"/>
          <p:nvPr/>
        </p:nvSpPr>
        <p:spPr>
          <a:xfrm>
            <a:off x="3220730" y="5082397"/>
            <a:ext cx="8284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take a look at a few use cases…</a:t>
            </a:r>
          </a:p>
        </p:txBody>
      </p:sp>
    </p:spTree>
    <p:extLst>
      <p:ext uri="{BB962C8B-B14F-4D97-AF65-F5344CB8AC3E}">
        <p14:creationId xmlns:p14="http://schemas.microsoft.com/office/powerpoint/2010/main" val="345117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3111873" y="319358"/>
            <a:ext cx="8971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Use Case Example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8D5FE-6D81-AB70-2464-C6E57481BA45}"/>
              </a:ext>
            </a:extLst>
          </p:cNvPr>
          <p:cNvSpPr txBox="1"/>
          <p:nvPr/>
        </p:nvSpPr>
        <p:spPr>
          <a:xfrm>
            <a:off x="2730873" y="889843"/>
            <a:ext cx="9199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Who:  </a:t>
            </a:r>
            <a:r>
              <a:rPr lang="en-US" dirty="0"/>
              <a:t>		Analyst, Associates, or Principal at an investment firm</a:t>
            </a:r>
          </a:p>
          <a:p>
            <a:r>
              <a:rPr lang="en-US" b="1" dirty="0"/>
              <a:t>Objective:</a:t>
            </a:r>
            <a:r>
              <a:rPr lang="en-US" dirty="0"/>
              <a:t>	Research possible ways to invest in the hydrogen economy and 			create a thesis on who to invest in, why, and assess the risks. </a:t>
            </a:r>
          </a:p>
          <a:p>
            <a:r>
              <a:rPr lang="en-US" b="1" dirty="0"/>
              <a:t>Process:</a:t>
            </a:r>
          </a:p>
          <a:p>
            <a:pPr marL="342900" indent="-342900">
              <a:buAutoNum type="arabicParenBoth"/>
            </a:pPr>
            <a:r>
              <a:rPr lang="en-US" dirty="0"/>
              <a:t>Research hydrogen fundamentals.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is it used for? How is it produced? How it’s transported and stored? What are the technical challenges of transport?</a:t>
            </a:r>
          </a:p>
          <a:p>
            <a:pPr marL="342900" indent="-342900">
              <a:buAutoNum type="arabicParenBoth"/>
            </a:pPr>
            <a:r>
              <a:rPr lang="en-US" dirty="0"/>
              <a:t>Conduct general research market dynamics.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Who are the major players? Who are the customers? Why would they adopt hydrogen? What are the alternatives? Which are more competitive? Why/why not?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Are there incentives? Funding opportunities? Tax breaks? What are the regulatory hurdles?</a:t>
            </a:r>
          </a:p>
          <a:p>
            <a:pPr marL="342900" indent="-342900">
              <a:buAutoNum type="arabicParenBoth"/>
            </a:pPr>
            <a:r>
              <a:rPr lang="en-US" dirty="0"/>
              <a:t>Analyze financials or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NPV, Levelized Cost, ROI/ROE, Payback period, Debt/Equity, impacts of grants/funding, cash flow analysis, scenario analysis</a:t>
            </a:r>
          </a:p>
          <a:p>
            <a:pPr marL="342900" indent="-342900">
              <a:buAutoNum type="arabicParenBoth"/>
            </a:pPr>
            <a:r>
              <a:rPr lang="en-US" dirty="0"/>
              <a:t>Risk Assessment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could go wrong? At what price will one be competitive against another?</a:t>
            </a:r>
          </a:p>
          <a:p>
            <a:pPr marL="342900" indent="-342900">
              <a:buAutoNum type="arabicParenBoth"/>
            </a:pPr>
            <a:r>
              <a:rPr lang="en-US" dirty="0"/>
              <a:t>Create presentation or paper.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Results ultimately must be summarized in written form </a:t>
            </a:r>
          </a:p>
          <a:p>
            <a:pPr marL="800100" lvl="1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3111873" y="319358"/>
            <a:ext cx="8971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Use Case Example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8D5FE-6D81-AB70-2464-C6E57481BA45}"/>
              </a:ext>
            </a:extLst>
          </p:cNvPr>
          <p:cNvSpPr txBox="1"/>
          <p:nvPr/>
        </p:nvSpPr>
        <p:spPr>
          <a:xfrm>
            <a:off x="2730873" y="967974"/>
            <a:ext cx="9199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Who:  </a:t>
            </a:r>
            <a:r>
              <a:rPr lang="en-US" dirty="0"/>
              <a:t>		Decarbonization Strategist at ExxonMobil</a:t>
            </a:r>
          </a:p>
          <a:p>
            <a:r>
              <a:rPr lang="en-US" b="1" dirty="0"/>
              <a:t>Objective:</a:t>
            </a:r>
            <a:r>
              <a:rPr lang="en-US" dirty="0"/>
              <a:t>	Propose most cost effective, sustainable way to lower your company’s 		carbon footprint</a:t>
            </a:r>
          </a:p>
          <a:p>
            <a:r>
              <a:rPr lang="en-US" b="1" dirty="0"/>
              <a:t>Process:</a:t>
            </a:r>
          </a:p>
          <a:p>
            <a:pPr marL="342900" indent="-342900">
              <a:buAutoNum type="arabicParenBoth"/>
            </a:pPr>
            <a:r>
              <a:rPr lang="en-US" dirty="0"/>
              <a:t>Research renewable energy fundamentals (e.g. solar, wind, hydro, nuclear, geothermal, hydrogen, etc.).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am I electrifying? How many hours of electricity do I need? What are the most cost-effective, high TRL technologies to consider? How much carbon can I offset compared to alternatives?</a:t>
            </a:r>
          </a:p>
          <a:p>
            <a:pPr marL="342900" indent="-342900">
              <a:buAutoNum type="arabicParenBoth"/>
            </a:pPr>
            <a:r>
              <a:rPr lang="en-US" dirty="0"/>
              <a:t>Conduct general research market dynamics.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will I implement this? What commercial agreements need to be put in place? Who are possible providers? What are their strengths/weaknesses? What is their ability to deliver?</a:t>
            </a:r>
          </a:p>
          <a:p>
            <a:pPr marL="342900" indent="-342900">
              <a:buAutoNum type="arabicParenBoth"/>
            </a:pPr>
            <a:r>
              <a:rPr lang="en-US" dirty="0"/>
              <a:t>Analyze financials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this cost the company? What scenarios do I need to present? What is the ROI? </a:t>
            </a:r>
          </a:p>
          <a:p>
            <a:pPr marL="342900" indent="-342900">
              <a:buAutoNum type="arabicParenBoth"/>
            </a:pPr>
            <a:r>
              <a:rPr lang="en-US" dirty="0"/>
              <a:t>Create presentation or paper.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Presentation and memo on top three solutions and why they make sense for ExxonMobil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550-63B9-9526-13F3-0A9D28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2D3B-FF03-D5D0-6A9C-6F670BE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B7AA-40BD-55E0-3BD8-B123A7F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E634D-F8F4-F8F7-0DD1-8A74E1BBFAC4}"/>
              </a:ext>
            </a:extLst>
          </p:cNvPr>
          <p:cNvSpPr txBox="1"/>
          <p:nvPr/>
        </p:nvSpPr>
        <p:spPr>
          <a:xfrm>
            <a:off x="3111873" y="319358"/>
            <a:ext cx="8971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Other Use Case Examples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8D5FE-6D81-AB70-2464-C6E57481BA45}"/>
              </a:ext>
            </a:extLst>
          </p:cNvPr>
          <p:cNvSpPr txBox="1"/>
          <p:nvPr/>
        </p:nvSpPr>
        <p:spPr>
          <a:xfrm>
            <a:off x="2730873" y="1089164"/>
            <a:ext cx="9199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Who:  </a:t>
            </a:r>
            <a:r>
              <a:rPr lang="en-US" dirty="0"/>
              <a:t>		Renewable Energy Project Developer at NextEra Energy</a:t>
            </a:r>
          </a:p>
          <a:p>
            <a:r>
              <a:rPr lang="en-US" b="1" dirty="0"/>
              <a:t>Objective:</a:t>
            </a:r>
            <a:r>
              <a:rPr lang="en-US" dirty="0"/>
              <a:t>	Already has a renewable solution in mind. Needs to assess the data,		commercial viability, market conditions,  regulatory hurdles, organize a 		team of engineers to execute and consistently communicate with 		management on progress.</a:t>
            </a:r>
          </a:p>
          <a:p>
            <a:endParaRPr lang="en-US" dirty="0"/>
          </a:p>
          <a:p>
            <a:r>
              <a:rPr lang="en-US" b="1" dirty="0"/>
              <a:t>Who: </a:t>
            </a:r>
            <a:r>
              <a:rPr lang="en-US" dirty="0"/>
              <a:t>		Retail investor looking to invest in renewable energy stocks</a:t>
            </a:r>
          </a:p>
          <a:p>
            <a:r>
              <a:rPr lang="en-US" b="1" dirty="0"/>
              <a:t>Objective:</a:t>
            </a:r>
            <a:r>
              <a:rPr lang="en-US" dirty="0"/>
              <a:t>	Understand who the major players are, what their business is, their 		financial status, what they do, etc.</a:t>
            </a:r>
          </a:p>
          <a:p>
            <a:endParaRPr lang="en-US" dirty="0"/>
          </a:p>
          <a:p>
            <a:r>
              <a:rPr lang="en-US" b="1" dirty="0"/>
              <a:t>Who:	</a:t>
            </a:r>
            <a:r>
              <a:rPr lang="en-US" dirty="0"/>
              <a:t>	University student/professor or research scientist</a:t>
            </a:r>
          </a:p>
          <a:p>
            <a:r>
              <a:rPr lang="en-US" b="1" dirty="0"/>
              <a:t>Objective:</a:t>
            </a:r>
            <a:r>
              <a:rPr lang="en-US" dirty="0"/>
              <a:t>	Conduct literature reviews, understand key concepts at a deep level, find 		relevant research, produce a paper or presentation.</a:t>
            </a:r>
          </a:p>
          <a:p>
            <a:endParaRPr lang="en-US" dirty="0"/>
          </a:p>
          <a:p>
            <a:r>
              <a:rPr lang="en-US" b="1" dirty="0"/>
              <a:t>Common Links: 	</a:t>
            </a:r>
            <a:r>
              <a:rPr lang="en-US" dirty="0"/>
              <a:t>All above use cases must conduct research, collect and analyze large 		amounts of disparate data, and communicate results with a third party.</a:t>
            </a:r>
          </a:p>
        </p:txBody>
      </p:sp>
    </p:spTree>
    <p:extLst>
      <p:ext uri="{BB962C8B-B14F-4D97-AF65-F5344CB8AC3E}">
        <p14:creationId xmlns:p14="http://schemas.microsoft.com/office/powerpoint/2010/main" val="406365337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2197</TotalTime>
  <Words>847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Pitch deck</vt:lpstr>
      <vt:lpstr>Problem definition</vt:lpstr>
      <vt:lpstr>The Analysis and research process is  time-consuming and burdensome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Mark Chung</dc:creator>
  <cp:lastModifiedBy>Mark Chung</cp:lastModifiedBy>
  <cp:revision>33</cp:revision>
  <dcterms:created xsi:type="dcterms:W3CDTF">2023-07-16T19:43:30Z</dcterms:created>
  <dcterms:modified xsi:type="dcterms:W3CDTF">2023-07-23T00:12:23Z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