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700" r:id="rId5"/>
    <p:sldMasterId id="2147483857" r:id="rId6"/>
  </p:sldMasterIdLst>
  <p:notesMasterIdLst>
    <p:notesMasterId r:id="rId10"/>
  </p:notesMasterIdLst>
  <p:sldIdLst>
    <p:sldId id="2422" r:id="rId7"/>
    <p:sldId id="2423" r:id="rId8"/>
    <p:sldId id="2424" r:id="rId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deLagemaat, Jao" initials="VJ" lastIdx="1" clrIdx="0">
    <p:extLst>
      <p:ext uri="{19B8F6BF-5375-455C-9EA6-DF929625EA0E}">
        <p15:presenceInfo xmlns:p15="http://schemas.microsoft.com/office/powerpoint/2012/main" userId="S::jvandela@nrel.gov::86e1400c-1340-4185-a450-222c2fc0887a" providerId="AD"/>
      </p:ext>
    </p:extLst>
  </p:cmAuthor>
  <p:cmAuthor id="2" name="Tumas, Bill" initials="TB" lastIdx="1" clrIdx="1">
    <p:extLst>
      <p:ext uri="{19B8F6BF-5375-455C-9EA6-DF929625EA0E}">
        <p15:presenceInfo xmlns:p15="http://schemas.microsoft.com/office/powerpoint/2012/main" userId="S::btumas@nrel.gov::95d3ee70-4b97-43c9-8bb6-f1e75a2d79a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89" autoAdjust="0"/>
    <p:restoredTop sz="94660"/>
  </p:normalViewPr>
  <p:slideViewPr>
    <p:cSldViewPr snapToGrid="0">
      <p:cViewPr varScale="1">
        <p:scale>
          <a:sx n="162" d="100"/>
          <a:sy n="162" d="100"/>
        </p:scale>
        <p:origin x="744"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A25A99C7-7503-415C-8CA4-2AD8C887E3FB}" type="datetimeFigureOut">
              <a:rPr lang="en-US" smtClean="0"/>
              <a:t>11/15/2024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666C436-45C4-49C7-9D46-26BF8CA214C5}" type="slidenum">
              <a:rPr lang="en-US" smtClean="0"/>
              <a:t>‹#›</a:t>
            </a:fld>
            <a:endParaRPr lang="en-US"/>
          </a:p>
        </p:txBody>
      </p:sp>
    </p:spTree>
    <p:extLst>
      <p:ext uri="{BB962C8B-B14F-4D97-AF65-F5344CB8AC3E}">
        <p14:creationId xmlns:p14="http://schemas.microsoft.com/office/powerpoint/2010/main" val="286758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6.jpeg"/><Relationship Id="rId4" Type="http://schemas.openxmlformats.org/officeDocument/2006/relationships/image" Target="../media/image5.jpe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F82B0B-97F3-C847-B6F9-FA84AC62250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0" y="1456411"/>
            <a:ext cx="12192000" cy="5401589"/>
          </a:xfrm>
          <a:prstGeom prst="rect">
            <a:avLst/>
          </a:prstGeom>
        </p:spPr>
      </p:pic>
      <p:sp>
        <p:nvSpPr>
          <p:cNvPr id="9" name="Rectangle 8">
            <a:extLst>
              <a:ext uri="{FF2B5EF4-FFF2-40B4-BE49-F238E27FC236}">
                <a16:creationId xmlns:a16="http://schemas.microsoft.com/office/drawing/2014/main" id="{C24834D4-C5F3-CC48-80C3-D7B1DEB19EC4}"/>
              </a:ext>
            </a:extLst>
          </p:cNvPr>
          <p:cNvSpPr/>
          <p:nvPr/>
        </p:nvSpPr>
        <p:spPr>
          <a:xfrm>
            <a:off x="4982633" y="5417379"/>
            <a:ext cx="5762860" cy="1440623"/>
          </a:xfrm>
          <a:prstGeom prst="rect">
            <a:avLst/>
          </a:prstGeom>
          <a:solidFill>
            <a:schemeClr val="accent1">
              <a:alpha val="6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lt1"/>
              </a:solidFill>
            </a:endParaRPr>
          </a:p>
        </p:txBody>
      </p:sp>
      <p:sp>
        <p:nvSpPr>
          <p:cNvPr id="8" name="Text Placeholder 7"/>
          <p:cNvSpPr>
            <a:spLocks noGrp="1"/>
          </p:cNvSpPr>
          <p:nvPr>
            <p:ph type="body" sz="quarter" idx="10" hasCustomPrompt="1"/>
          </p:nvPr>
        </p:nvSpPr>
        <p:spPr>
          <a:xfrm>
            <a:off x="4982633" y="1672804"/>
            <a:ext cx="5762859" cy="1532296"/>
          </a:xfrm>
        </p:spPr>
        <p:txBody>
          <a:bodyPr anchor="b" anchorCtr="0">
            <a:noAutofit/>
          </a:bodyPr>
          <a:lstStyle>
            <a:lvl1pPr marL="0" indent="0">
              <a:buNone/>
              <a:defRPr sz="4000">
                <a:solidFill>
                  <a:schemeClr val="bg1"/>
                </a:solidFill>
              </a:defRPr>
            </a:lvl1pPr>
          </a:lstStyle>
          <a:p>
            <a:pPr lvl="0"/>
            <a:r>
              <a:rPr lang="en-US" dirty="0"/>
              <a:t>Title</a:t>
            </a:r>
          </a:p>
        </p:txBody>
      </p:sp>
      <p:cxnSp>
        <p:nvCxnSpPr>
          <p:cNvPr id="10" name="Straight Connector 9"/>
          <p:cNvCxnSpPr/>
          <p:nvPr/>
        </p:nvCxnSpPr>
        <p:spPr>
          <a:xfrm>
            <a:off x="5119809" y="3445687"/>
            <a:ext cx="5625684"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686621"/>
            <a:ext cx="5763684" cy="1468735"/>
          </a:xfrm>
        </p:spPr>
        <p:txBody>
          <a:bodyPr>
            <a:noAutofit/>
          </a:bodyPr>
          <a:lstStyle>
            <a:lvl1pPr marL="0" indent="0">
              <a:spcBef>
                <a:spcPts val="533"/>
              </a:spcBef>
              <a:buNone/>
              <a:defRPr sz="2400"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5" name="Picture 4">
            <a:extLst>
              <a:ext uri="{FF2B5EF4-FFF2-40B4-BE49-F238E27FC236}">
                <a16:creationId xmlns:a16="http://schemas.microsoft.com/office/drawing/2014/main" id="{35A52D1D-EE5F-BE49-820C-25EA47D802A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9529" y="247590"/>
            <a:ext cx="2484956" cy="961229"/>
          </a:xfrm>
          <a:prstGeom prst="rect">
            <a:avLst/>
          </a:prstGeom>
        </p:spPr>
      </p:pic>
      <p:cxnSp>
        <p:nvCxnSpPr>
          <p:cNvPr id="14" name="Straight Connector 13">
            <a:extLst>
              <a:ext uri="{FF2B5EF4-FFF2-40B4-BE49-F238E27FC236}">
                <a16:creationId xmlns:a16="http://schemas.microsoft.com/office/drawing/2014/main" id="{AAFA809B-6AE1-D244-B053-754D18B5072B}"/>
              </a:ext>
            </a:extLst>
          </p:cNvPr>
          <p:cNvCxnSpPr>
            <a:cxnSpLocks/>
          </p:cNvCxnSpPr>
          <p:nvPr/>
        </p:nvCxnSpPr>
        <p:spPr>
          <a:xfrm>
            <a:off x="0" y="1431871"/>
            <a:ext cx="12192000" cy="0"/>
          </a:xfrm>
          <a:prstGeom prst="line">
            <a:avLst/>
          </a:prstGeom>
          <a:ln w="38100">
            <a:solidFill>
              <a:schemeClr val="tx1">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C99AABE-D4EC-144C-972F-5B06B7330D9C}"/>
              </a:ext>
            </a:extLst>
          </p:cNvPr>
          <p:cNvSpPr txBox="1">
            <a:spLocks noChangeArrowheads="1"/>
          </p:cNvSpPr>
          <p:nvPr/>
        </p:nvSpPr>
        <p:spPr bwMode="auto">
          <a:xfrm>
            <a:off x="5119808" y="5563173"/>
            <a:ext cx="5473685" cy="11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en-US" altLang="en-US" sz="1333" dirty="0">
                <a:solidFill>
                  <a:schemeClr val="bg1"/>
                </a:solidFill>
              </a:rPr>
              <a:t>This document contains Alliance confidential commercial and/or Business Sensitive information throughout which shall not be disclosed other than to Alliance/</a:t>
            </a:r>
            <a:r>
              <a:rPr lang="en-US" altLang="en-US" sz="1333" dirty="0" err="1">
                <a:solidFill>
                  <a:schemeClr val="bg1"/>
                </a:solidFill>
              </a:rPr>
              <a:t>MRIGlobal</a:t>
            </a:r>
            <a:r>
              <a:rPr lang="en-US" altLang="en-US" sz="1333" dirty="0">
                <a:solidFill>
                  <a:schemeClr val="bg1"/>
                </a:solidFill>
              </a:rPr>
              <a:t>/ Battelle personnel with a need to know, or to DOE personnel in accordance with the terms of Prime Contract No. DE-AC36-08GO28308.</a:t>
            </a:r>
          </a:p>
        </p:txBody>
      </p:sp>
    </p:spTree>
    <p:extLst>
      <p:ext uri="{BB962C8B-B14F-4D97-AF65-F5344CB8AC3E}">
        <p14:creationId xmlns:p14="http://schemas.microsoft.com/office/powerpoint/2010/main" val="426881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OC Slide - 3">
    <p:spTree>
      <p:nvGrpSpPr>
        <p:cNvPr id="1" name=""/>
        <p:cNvGrpSpPr/>
        <p:nvPr/>
      </p:nvGrpSpPr>
      <p:grpSpPr>
        <a:xfrm>
          <a:off x="0" y="0"/>
          <a:ext cx="0" cy="0"/>
          <a:chOff x="0" y="0"/>
          <a:chExt cx="0" cy="0"/>
        </a:xfrm>
      </p:grpSpPr>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2" name="Title 1"/>
          <p:cNvSpPr>
            <a:spLocks noGrp="1"/>
          </p:cNvSpPr>
          <p:nvPr>
            <p:ph type="title" hasCustomPrompt="1"/>
          </p:nvPr>
        </p:nvSpPr>
        <p:spPr>
          <a:xfrm>
            <a:off x="609600" y="1"/>
            <a:ext cx="4286552" cy="1600201"/>
          </a:xfrm>
          <a:solidFill>
            <a:schemeClr val="accent1"/>
          </a:solidFill>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sp>
        <p:nvSpPr>
          <p:cNvPr id="36" name="Text Placeholder 6"/>
          <p:cNvSpPr>
            <a:spLocks noGrp="1"/>
          </p:cNvSpPr>
          <p:nvPr>
            <p:ph type="body" sz="quarter" idx="18" hasCustomPrompt="1"/>
          </p:nvPr>
        </p:nvSpPr>
        <p:spPr>
          <a:xfrm>
            <a:off x="624418" y="1849598"/>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1</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39" name="Text Placeholder 6"/>
          <p:cNvSpPr>
            <a:spLocks noGrp="1"/>
          </p:cNvSpPr>
          <p:nvPr>
            <p:ph type="body" sz="quarter" idx="20" hasCustomPrompt="1"/>
          </p:nvPr>
        </p:nvSpPr>
        <p:spPr>
          <a:xfrm>
            <a:off x="624418" y="2488710"/>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2</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43" name="Text Placeholder 6"/>
          <p:cNvSpPr>
            <a:spLocks noGrp="1"/>
          </p:cNvSpPr>
          <p:nvPr>
            <p:ph type="body" sz="quarter" idx="22" hasCustomPrompt="1"/>
          </p:nvPr>
        </p:nvSpPr>
        <p:spPr>
          <a:xfrm>
            <a:off x="624418" y="3134786"/>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3</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0" name="Text Placeholder 6"/>
          <p:cNvSpPr>
            <a:spLocks noGrp="1"/>
          </p:cNvSpPr>
          <p:nvPr>
            <p:ph type="body" sz="quarter" idx="24" hasCustomPrompt="1"/>
          </p:nvPr>
        </p:nvSpPr>
        <p:spPr>
          <a:xfrm>
            <a:off x="624418" y="3782197"/>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4</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3" name="Text Placeholder 6"/>
          <p:cNvSpPr>
            <a:spLocks noGrp="1"/>
          </p:cNvSpPr>
          <p:nvPr>
            <p:ph type="body" sz="quarter" idx="26" hasCustomPrompt="1"/>
          </p:nvPr>
        </p:nvSpPr>
        <p:spPr>
          <a:xfrm>
            <a:off x="624418" y="4437910"/>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5</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6" name="Text Placeholder 6"/>
          <p:cNvSpPr>
            <a:spLocks noGrp="1"/>
          </p:cNvSpPr>
          <p:nvPr>
            <p:ph type="body" sz="quarter" idx="28" hasCustomPrompt="1"/>
          </p:nvPr>
        </p:nvSpPr>
        <p:spPr>
          <a:xfrm>
            <a:off x="624418" y="508532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6</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9" name="Text Placeholder 6"/>
          <p:cNvSpPr>
            <a:spLocks noGrp="1"/>
          </p:cNvSpPr>
          <p:nvPr>
            <p:ph type="body" sz="quarter" idx="30" hasCustomPrompt="1"/>
          </p:nvPr>
        </p:nvSpPr>
        <p:spPr>
          <a:xfrm>
            <a:off x="624418" y="573273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7</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8585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OC Slide - 4">
    <p:spTree>
      <p:nvGrpSpPr>
        <p:cNvPr id="1" name=""/>
        <p:cNvGrpSpPr/>
        <p:nvPr/>
      </p:nvGrpSpPr>
      <p:grpSpPr>
        <a:xfrm>
          <a:off x="0" y="0"/>
          <a:ext cx="0" cy="0"/>
          <a:chOff x="0" y="0"/>
          <a:chExt cx="0" cy="0"/>
        </a:xfrm>
      </p:grpSpPr>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2" name="Title 1"/>
          <p:cNvSpPr>
            <a:spLocks noGrp="1"/>
          </p:cNvSpPr>
          <p:nvPr>
            <p:ph type="title" hasCustomPrompt="1"/>
          </p:nvPr>
        </p:nvSpPr>
        <p:spPr>
          <a:xfrm>
            <a:off x="609600" y="1"/>
            <a:ext cx="4286552" cy="1600201"/>
          </a:xfrm>
          <a:solidFill>
            <a:schemeClr val="accent1"/>
          </a:solidFill>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sp>
        <p:nvSpPr>
          <p:cNvPr id="36" name="Text Placeholder 6"/>
          <p:cNvSpPr>
            <a:spLocks noGrp="1"/>
          </p:cNvSpPr>
          <p:nvPr>
            <p:ph type="body" sz="quarter" idx="18" hasCustomPrompt="1"/>
          </p:nvPr>
        </p:nvSpPr>
        <p:spPr>
          <a:xfrm>
            <a:off x="624418" y="1849598"/>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1</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39" name="Text Placeholder 6"/>
          <p:cNvSpPr>
            <a:spLocks noGrp="1"/>
          </p:cNvSpPr>
          <p:nvPr>
            <p:ph type="body" sz="quarter" idx="20" hasCustomPrompt="1"/>
          </p:nvPr>
        </p:nvSpPr>
        <p:spPr>
          <a:xfrm>
            <a:off x="624418" y="2488710"/>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2</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43" name="Text Placeholder 6"/>
          <p:cNvSpPr>
            <a:spLocks noGrp="1"/>
          </p:cNvSpPr>
          <p:nvPr>
            <p:ph type="body" sz="quarter" idx="22" hasCustomPrompt="1"/>
          </p:nvPr>
        </p:nvSpPr>
        <p:spPr>
          <a:xfrm>
            <a:off x="624418" y="3134786"/>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3</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0" name="Text Placeholder 6"/>
          <p:cNvSpPr>
            <a:spLocks noGrp="1"/>
          </p:cNvSpPr>
          <p:nvPr>
            <p:ph type="body" sz="quarter" idx="24" hasCustomPrompt="1"/>
          </p:nvPr>
        </p:nvSpPr>
        <p:spPr>
          <a:xfrm>
            <a:off x="624418" y="3782197"/>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4</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3" name="Text Placeholder 6"/>
          <p:cNvSpPr>
            <a:spLocks noGrp="1"/>
          </p:cNvSpPr>
          <p:nvPr>
            <p:ph type="body" sz="quarter" idx="26" hasCustomPrompt="1"/>
          </p:nvPr>
        </p:nvSpPr>
        <p:spPr>
          <a:xfrm>
            <a:off x="624418" y="4437910"/>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5</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6" name="Text Placeholder 6"/>
          <p:cNvSpPr>
            <a:spLocks noGrp="1"/>
          </p:cNvSpPr>
          <p:nvPr>
            <p:ph type="body" sz="quarter" idx="28" hasCustomPrompt="1"/>
          </p:nvPr>
        </p:nvSpPr>
        <p:spPr>
          <a:xfrm>
            <a:off x="624418" y="508532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6</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9" name="Text Placeholder 6"/>
          <p:cNvSpPr>
            <a:spLocks noGrp="1"/>
          </p:cNvSpPr>
          <p:nvPr>
            <p:ph type="body" sz="quarter" idx="30" hasCustomPrompt="1"/>
          </p:nvPr>
        </p:nvSpPr>
        <p:spPr>
          <a:xfrm>
            <a:off x="624418" y="573273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7</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9447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OC Slide - 5">
    <p:spTree>
      <p:nvGrpSpPr>
        <p:cNvPr id="1" name=""/>
        <p:cNvGrpSpPr/>
        <p:nvPr/>
      </p:nvGrpSpPr>
      <p:grpSpPr>
        <a:xfrm>
          <a:off x="0" y="0"/>
          <a:ext cx="0" cy="0"/>
          <a:chOff x="0" y="0"/>
          <a:chExt cx="0" cy="0"/>
        </a:xfrm>
      </p:grpSpPr>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2" name="Title 1"/>
          <p:cNvSpPr>
            <a:spLocks noGrp="1"/>
          </p:cNvSpPr>
          <p:nvPr>
            <p:ph type="title" hasCustomPrompt="1"/>
          </p:nvPr>
        </p:nvSpPr>
        <p:spPr>
          <a:xfrm>
            <a:off x="609600" y="1"/>
            <a:ext cx="4286552" cy="1600201"/>
          </a:xfrm>
          <a:solidFill>
            <a:schemeClr val="accent1"/>
          </a:solidFill>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sp>
        <p:nvSpPr>
          <p:cNvPr id="36" name="Text Placeholder 6"/>
          <p:cNvSpPr>
            <a:spLocks noGrp="1"/>
          </p:cNvSpPr>
          <p:nvPr>
            <p:ph type="body" sz="quarter" idx="18" hasCustomPrompt="1"/>
          </p:nvPr>
        </p:nvSpPr>
        <p:spPr>
          <a:xfrm>
            <a:off x="624418" y="1849598"/>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1</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39" name="Text Placeholder 6"/>
          <p:cNvSpPr>
            <a:spLocks noGrp="1"/>
          </p:cNvSpPr>
          <p:nvPr>
            <p:ph type="body" sz="quarter" idx="20" hasCustomPrompt="1"/>
          </p:nvPr>
        </p:nvSpPr>
        <p:spPr>
          <a:xfrm>
            <a:off x="624418" y="2488710"/>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2</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43" name="Text Placeholder 6"/>
          <p:cNvSpPr>
            <a:spLocks noGrp="1"/>
          </p:cNvSpPr>
          <p:nvPr>
            <p:ph type="body" sz="quarter" idx="22" hasCustomPrompt="1"/>
          </p:nvPr>
        </p:nvSpPr>
        <p:spPr>
          <a:xfrm>
            <a:off x="624418" y="3134786"/>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3</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0" name="Text Placeholder 6"/>
          <p:cNvSpPr>
            <a:spLocks noGrp="1"/>
          </p:cNvSpPr>
          <p:nvPr>
            <p:ph type="body" sz="quarter" idx="24" hasCustomPrompt="1"/>
          </p:nvPr>
        </p:nvSpPr>
        <p:spPr>
          <a:xfrm>
            <a:off x="624418" y="3782197"/>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4</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3" name="Text Placeholder 6"/>
          <p:cNvSpPr>
            <a:spLocks noGrp="1"/>
          </p:cNvSpPr>
          <p:nvPr>
            <p:ph type="body" sz="quarter" idx="26" hasCustomPrompt="1"/>
          </p:nvPr>
        </p:nvSpPr>
        <p:spPr>
          <a:xfrm>
            <a:off x="624418" y="4437910"/>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5</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6" name="Text Placeholder 6"/>
          <p:cNvSpPr>
            <a:spLocks noGrp="1"/>
          </p:cNvSpPr>
          <p:nvPr>
            <p:ph type="body" sz="quarter" idx="28" hasCustomPrompt="1"/>
          </p:nvPr>
        </p:nvSpPr>
        <p:spPr>
          <a:xfrm>
            <a:off x="624418" y="508532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6</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9" name="Text Placeholder 6"/>
          <p:cNvSpPr>
            <a:spLocks noGrp="1"/>
          </p:cNvSpPr>
          <p:nvPr>
            <p:ph type="body" sz="quarter" idx="30" hasCustomPrompt="1"/>
          </p:nvPr>
        </p:nvSpPr>
        <p:spPr>
          <a:xfrm>
            <a:off x="624418" y="573273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7</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6302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OC Slide - 6">
    <p:spTree>
      <p:nvGrpSpPr>
        <p:cNvPr id="1" name=""/>
        <p:cNvGrpSpPr/>
        <p:nvPr/>
      </p:nvGrpSpPr>
      <p:grpSpPr>
        <a:xfrm>
          <a:off x="0" y="0"/>
          <a:ext cx="0" cy="0"/>
          <a:chOff x="0" y="0"/>
          <a:chExt cx="0" cy="0"/>
        </a:xfrm>
      </p:grpSpPr>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2" name="Title 1"/>
          <p:cNvSpPr>
            <a:spLocks noGrp="1"/>
          </p:cNvSpPr>
          <p:nvPr>
            <p:ph type="title" hasCustomPrompt="1"/>
          </p:nvPr>
        </p:nvSpPr>
        <p:spPr>
          <a:xfrm>
            <a:off x="609600" y="1"/>
            <a:ext cx="4286552" cy="1600201"/>
          </a:xfrm>
          <a:solidFill>
            <a:schemeClr val="accent1"/>
          </a:solidFill>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sp>
        <p:nvSpPr>
          <p:cNvPr id="36" name="Text Placeholder 6"/>
          <p:cNvSpPr>
            <a:spLocks noGrp="1"/>
          </p:cNvSpPr>
          <p:nvPr>
            <p:ph type="body" sz="quarter" idx="18" hasCustomPrompt="1"/>
          </p:nvPr>
        </p:nvSpPr>
        <p:spPr>
          <a:xfrm>
            <a:off x="624418" y="1849598"/>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1</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39" name="Text Placeholder 6"/>
          <p:cNvSpPr>
            <a:spLocks noGrp="1"/>
          </p:cNvSpPr>
          <p:nvPr>
            <p:ph type="body" sz="quarter" idx="20" hasCustomPrompt="1"/>
          </p:nvPr>
        </p:nvSpPr>
        <p:spPr>
          <a:xfrm>
            <a:off x="624418" y="2488710"/>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2</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43" name="Text Placeholder 6"/>
          <p:cNvSpPr>
            <a:spLocks noGrp="1"/>
          </p:cNvSpPr>
          <p:nvPr>
            <p:ph type="body" sz="quarter" idx="22" hasCustomPrompt="1"/>
          </p:nvPr>
        </p:nvSpPr>
        <p:spPr>
          <a:xfrm>
            <a:off x="624418" y="3134786"/>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3</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0" name="Text Placeholder 6"/>
          <p:cNvSpPr>
            <a:spLocks noGrp="1"/>
          </p:cNvSpPr>
          <p:nvPr>
            <p:ph type="body" sz="quarter" idx="24" hasCustomPrompt="1"/>
          </p:nvPr>
        </p:nvSpPr>
        <p:spPr>
          <a:xfrm>
            <a:off x="624418" y="3782197"/>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4</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3" name="Text Placeholder 6"/>
          <p:cNvSpPr>
            <a:spLocks noGrp="1"/>
          </p:cNvSpPr>
          <p:nvPr>
            <p:ph type="body" sz="quarter" idx="26" hasCustomPrompt="1"/>
          </p:nvPr>
        </p:nvSpPr>
        <p:spPr>
          <a:xfrm>
            <a:off x="624418" y="4437910"/>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5</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6" name="Text Placeholder 6"/>
          <p:cNvSpPr>
            <a:spLocks noGrp="1"/>
          </p:cNvSpPr>
          <p:nvPr>
            <p:ph type="body" sz="quarter" idx="28" hasCustomPrompt="1"/>
          </p:nvPr>
        </p:nvSpPr>
        <p:spPr>
          <a:xfrm>
            <a:off x="624418" y="5085322"/>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6</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9" name="Text Placeholder 6"/>
          <p:cNvSpPr>
            <a:spLocks noGrp="1"/>
          </p:cNvSpPr>
          <p:nvPr>
            <p:ph type="body" sz="quarter" idx="30" hasCustomPrompt="1"/>
          </p:nvPr>
        </p:nvSpPr>
        <p:spPr>
          <a:xfrm>
            <a:off x="624418" y="573273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7</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5782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OC Slide - 7">
    <p:spTree>
      <p:nvGrpSpPr>
        <p:cNvPr id="1" name=""/>
        <p:cNvGrpSpPr/>
        <p:nvPr/>
      </p:nvGrpSpPr>
      <p:grpSpPr>
        <a:xfrm>
          <a:off x="0" y="0"/>
          <a:ext cx="0" cy="0"/>
          <a:chOff x="0" y="0"/>
          <a:chExt cx="0" cy="0"/>
        </a:xfrm>
      </p:grpSpPr>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2" name="Title 1"/>
          <p:cNvSpPr>
            <a:spLocks noGrp="1"/>
          </p:cNvSpPr>
          <p:nvPr>
            <p:ph type="title" hasCustomPrompt="1"/>
          </p:nvPr>
        </p:nvSpPr>
        <p:spPr>
          <a:xfrm>
            <a:off x="609600" y="1"/>
            <a:ext cx="4286552" cy="1600201"/>
          </a:xfrm>
          <a:solidFill>
            <a:schemeClr val="accent1"/>
          </a:solidFill>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sp>
        <p:nvSpPr>
          <p:cNvPr id="36" name="Text Placeholder 6"/>
          <p:cNvSpPr>
            <a:spLocks noGrp="1"/>
          </p:cNvSpPr>
          <p:nvPr>
            <p:ph type="body" sz="quarter" idx="18" hasCustomPrompt="1"/>
          </p:nvPr>
        </p:nvSpPr>
        <p:spPr>
          <a:xfrm>
            <a:off x="624418" y="1849598"/>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1</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39" name="Text Placeholder 6"/>
          <p:cNvSpPr>
            <a:spLocks noGrp="1"/>
          </p:cNvSpPr>
          <p:nvPr>
            <p:ph type="body" sz="quarter" idx="20" hasCustomPrompt="1"/>
          </p:nvPr>
        </p:nvSpPr>
        <p:spPr>
          <a:xfrm>
            <a:off x="624418" y="2488710"/>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2</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43" name="Text Placeholder 6"/>
          <p:cNvSpPr>
            <a:spLocks noGrp="1"/>
          </p:cNvSpPr>
          <p:nvPr>
            <p:ph type="body" sz="quarter" idx="22" hasCustomPrompt="1"/>
          </p:nvPr>
        </p:nvSpPr>
        <p:spPr>
          <a:xfrm>
            <a:off x="624418" y="3134786"/>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3</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0" name="Text Placeholder 6"/>
          <p:cNvSpPr>
            <a:spLocks noGrp="1"/>
          </p:cNvSpPr>
          <p:nvPr>
            <p:ph type="body" sz="quarter" idx="24" hasCustomPrompt="1"/>
          </p:nvPr>
        </p:nvSpPr>
        <p:spPr>
          <a:xfrm>
            <a:off x="624418" y="3782197"/>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4</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3" name="Text Placeholder 6"/>
          <p:cNvSpPr>
            <a:spLocks noGrp="1"/>
          </p:cNvSpPr>
          <p:nvPr>
            <p:ph type="body" sz="quarter" idx="26" hasCustomPrompt="1"/>
          </p:nvPr>
        </p:nvSpPr>
        <p:spPr>
          <a:xfrm>
            <a:off x="624418" y="4437910"/>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5</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6" name="Text Placeholder 6"/>
          <p:cNvSpPr>
            <a:spLocks noGrp="1"/>
          </p:cNvSpPr>
          <p:nvPr>
            <p:ph type="body" sz="quarter" idx="28" hasCustomPrompt="1"/>
          </p:nvPr>
        </p:nvSpPr>
        <p:spPr>
          <a:xfrm>
            <a:off x="624418" y="508532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6</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9" name="Text Placeholder 6"/>
          <p:cNvSpPr>
            <a:spLocks noGrp="1"/>
          </p:cNvSpPr>
          <p:nvPr>
            <p:ph type="body" sz="quarter" idx="30" hasCustomPrompt="1"/>
          </p:nvPr>
        </p:nvSpPr>
        <p:spPr>
          <a:xfrm>
            <a:off x="624418" y="5732732"/>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7</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3192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dirty="0"/>
              <a:t>Transition Slide Title</a:t>
            </a:r>
          </a:p>
        </p:txBody>
      </p:sp>
      <p:cxnSp>
        <p:nvCxnSpPr>
          <p:cNvPr id="4" name="Straight Connector 3"/>
          <p:cNvCxnSpPr/>
          <p:nvPr/>
        </p:nvCxnSpPr>
        <p:spPr>
          <a:xfrm>
            <a:off x="760447" y="3707711"/>
            <a:ext cx="6099972" cy="0"/>
          </a:xfrm>
          <a:prstGeom prst="line">
            <a:avLst/>
          </a:prstGeom>
          <a:ln w="28575">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1293678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1632651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2192000" cy="6858000"/>
          </a:xfrm>
          <a:solidFill>
            <a:schemeClr val="bg1">
              <a:lumMod val="95000"/>
            </a:schemeClr>
          </a:solidFill>
        </p:spPr>
        <p:txBody>
          <a:bodyPr/>
          <a:lstStyle>
            <a:lvl1pPr marL="0" indent="0" algn="ctr">
              <a:buNone/>
              <a:defRPr baseline="0"/>
            </a:lvl1pPr>
          </a:lstStyle>
          <a:p>
            <a:r>
              <a:rPr lang="en-US"/>
              <a:t>Insert a large image here</a:t>
            </a:r>
          </a:p>
        </p:txBody>
      </p:sp>
      <p:sp>
        <p:nvSpPr>
          <p:cNvPr id="6" name="Text Placeholder 5"/>
          <p:cNvSpPr>
            <a:spLocks noGrp="1"/>
          </p:cNvSpPr>
          <p:nvPr>
            <p:ph type="body" sz="quarter" idx="11" hasCustomPrompt="1"/>
          </p:nvPr>
        </p:nvSpPr>
        <p:spPr>
          <a:xfrm>
            <a:off x="-1" y="2120900"/>
            <a:ext cx="7421039" cy="838200"/>
          </a:xfrm>
          <a:solidFill>
            <a:srgbClr val="000000">
              <a:alpha val="75000"/>
            </a:srgbClr>
          </a:solidFill>
        </p:spPr>
        <p:txBody>
          <a:bodyPr wrap="none" lIns="457200" tIns="0" rIns="457200" bIns="91440" anchor="ctr" anchorCtr="0">
            <a:noAutofit/>
          </a:bodyPr>
          <a:lstStyle>
            <a:lvl1pPr marL="0" indent="0">
              <a:buNone/>
              <a:defRPr sz="4800"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a:t>Key Messaging Slide One</a:t>
            </a:r>
          </a:p>
        </p:txBody>
      </p:sp>
      <p:sp>
        <p:nvSpPr>
          <p:cNvPr id="7" name="Text Placeholder 5"/>
          <p:cNvSpPr>
            <a:spLocks noGrp="1"/>
          </p:cNvSpPr>
          <p:nvPr>
            <p:ph type="body" sz="quarter" idx="12" hasCustomPrompt="1"/>
          </p:nvPr>
        </p:nvSpPr>
        <p:spPr>
          <a:xfrm>
            <a:off x="0" y="3042217"/>
            <a:ext cx="4997165" cy="838200"/>
          </a:xfrm>
          <a:solidFill>
            <a:srgbClr val="000000">
              <a:alpha val="75000"/>
            </a:srgbClr>
          </a:solidFill>
        </p:spPr>
        <p:txBody>
          <a:bodyPr wrap="none" lIns="457200" tIns="0" rIns="457200" bIns="91440" anchor="ctr" anchorCtr="0">
            <a:noAutofit/>
          </a:bodyPr>
          <a:lstStyle>
            <a:lvl1pPr marL="0" indent="0">
              <a:buNone/>
              <a:defRPr sz="4800"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Transition Slide</a:t>
            </a:r>
          </a:p>
        </p:txBody>
      </p:sp>
    </p:spTree>
    <p:extLst>
      <p:ext uri="{BB962C8B-B14F-4D97-AF65-F5344CB8AC3E}">
        <p14:creationId xmlns:p14="http://schemas.microsoft.com/office/powerpoint/2010/main" val="11212490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0"/>
            <a:ext cx="4279652" cy="2265941"/>
          </a:xfrm>
          <a:solidFill>
            <a:schemeClr val="accent1"/>
          </a:solidFill>
        </p:spPr>
        <p:txBody>
          <a:bodyPr/>
          <a:lstStyle/>
          <a:p>
            <a:r>
              <a:rPr lang="en-US" dirty="0"/>
              <a:t>Data Slide: </a:t>
            </a:r>
            <a:br>
              <a:rPr lang="en-US" dirty="0"/>
            </a:br>
            <a:r>
              <a:rPr lang="en-US" dirty="0"/>
              <a:t>Keep Title Concise</a:t>
            </a:r>
          </a:p>
        </p:txBody>
      </p:sp>
      <p:sp>
        <p:nvSpPr>
          <p:cNvPr id="4" name="Text Placeholder 3"/>
          <p:cNvSpPr>
            <a:spLocks noGrp="1"/>
          </p:cNvSpPr>
          <p:nvPr>
            <p:ph type="body" sz="quarter" idx="10" hasCustomPrompt="1"/>
          </p:nvPr>
        </p:nvSpPr>
        <p:spPr>
          <a:xfrm>
            <a:off x="5437114" y="556685"/>
            <a:ext cx="6359071" cy="1709257"/>
          </a:xfrm>
        </p:spPr>
        <p:txBody>
          <a:bodyPr lIns="0" tIns="0" rIns="0" bIns="0" anchor="ctr" anchorCtr="0">
            <a:noAutofit/>
          </a:bodyPr>
          <a:lstStyle>
            <a:lvl1pPr marL="0" indent="0">
              <a:buNone/>
              <a:defRPr sz="2667"/>
            </a:lvl1pPr>
          </a:lstStyle>
          <a:p>
            <a:pPr lvl="0"/>
            <a:r>
              <a:rPr lang="en-US"/>
              <a:t>Summary or description text about the slide, charts, data go here.</a:t>
            </a:r>
          </a:p>
        </p:txBody>
      </p:sp>
      <p:sp>
        <p:nvSpPr>
          <p:cNvPr id="5" name="Chart Placeholder 6"/>
          <p:cNvSpPr>
            <a:spLocks noGrp="1"/>
          </p:cNvSpPr>
          <p:nvPr>
            <p:ph type="chart" sz="quarter" idx="11" hasCustomPrompt="1"/>
          </p:nvPr>
        </p:nvSpPr>
        <p:spPr>
          <a:xfrm>
            <a:off x="624418" y="2774774"/>
            <a:ext cx="2511385" cy="1914812"/>
          </a:xfrm>
          <a:prstGeom prst="rect">
            <a:avLst/>
          </a:prstGeom>
        </p:spPr>
        <p:txBody>
          <a:bodyPr vert="horz"/>
          <a:lstStyle>
            <a:lvl1pPr marL="0" indent="0">
              <a:buNone/>
              <a:defRPr sz="1600"/>
            </a:lvl1pPr>
          </a:lstStyle>
          <a:p>
            <a:r>
              <a:rPr lang="en-US"/>
              <a:t>Insert Chart</a:t>
            </a:r>
          </a:p>
        </p:txBody>
      </p:sp>
      <p:sp>
        <p:nvSpPr>
          <p:cNvPr id="10" name="Chart Placeholder 6"/>
          <p:cNvSpPr>
            <a:spLocks noGrp="1"/>
          </p:cNvSpPr>
          <p:nvPr>
            <p:ph type="chart" sz="quarter" idx="12" hasCustomPrompt="1"/>
          </p:nvPr>
        </p:nvSpPr>
        <p:spPr>
          <a:xfrm>
            <a:off x="9284800" y="2774774"/>
            <a:ext cx="2511385" cy="1914812"/>
          </a:xfrm>
          <a:prstGeom prst="rect">
            <a:avLst/>
          </a:prstGeom>
        </p:spPr>
        <p:txBody>
          <a:bodyPr vert="horz"/>
          <a:lstStyle>
            <a:lvl1pPr marL="0" indent="0">
              <a:buNone/>
              <a:defRPr sz="1600"/>
            </a:lvl1pPr>
          </a:lstStyle>
          <a:p>
            <a:r>
              <a:rPr lang="en-US"/>
              <a:t>Insert Chart</a:t>
            </a:r>
          </a:p>
        </p:txBody>
      </p:sp>
      <p:sp>
        <p:nvSpPr>
          <p:cNvPr id="11" name="Chart Placeholder 6"/>
          <p:cNvSpPr>
            <a:spLocks noGrp="1"/>
          </p:cNvSpPr>
          <p:nvPr>
            <p:ph type="chart" sz="quarter" idx="13" hasCustomPrompt="1"/>
          </p:nvPr>
        </p:nvSpPr>
        <p:spPr>
          <a:xfrm>
            <a:off x="6354569" y="2774774"/>
            <a:ext cx="2511385" cy="1914812"/>
          </a:xfrm>
          <a:prstGeom prst="rect">
            <a:avLst/>
          </a:prstGeom>
        </p:spPr>
        <p:txBody>
          <a:bodyPr vert="horz"/>
          <a:lstStyle>
            <a:lvl1pPr marL="0" indent="0">
              <a:buNone/>
              <a:defRPr sz="1600"/>
            </a:lvl1pPr>
          </a:lstStyle>
          <a:p>
            <a:r>
              <a:rPr lang="en-US"/>
              <a:t>Insert Chart</a:t>
            </a:r>
          </a:p>
        </p:txBody>
      </p:sp>
      <p:sp>
        <p:nvSpPr>
          <p:cNvPr id="12" name="Chart Placeholder 6"/>
          <p:cNvSpPr>
            <a:spLocks noGrp="1"/>
          </p:cNvSpPr>
          <p:nvPr>
            <p:ph type="chart" sz="quarter" idx="14" hasCustomPrompt="1"/>
          </p:nvPr>
        </p:nvSpPr>
        <p:spPr>
          <a:xfrm>
            <a:off x="3490746" y="2774774"/>
            <a:ext cx="2511385" cy="1914812"/>
          </a:xfrm>
          <a:prstGeom prst="rect">
            <a:avLst/>
          </a:prstGeom>
        </p:spPr>
        <p:txBody>
          <a:bodyPr vert="horz"/>
          <a:lstStyle>
            <a:lvl1pPr marL="0" indent="0">
              <a:buNone/>
              <a:defRPr sz="1600"/>
            </a:lvl1pPr>
          </a:lstStyle>
          <a:p>
            <a:r>
              <a:rPr lang="en-US"/>
              <a:t>Insert Chart</a:t>
            </a:r>
          </a:p>
        </p:txBody>
      </p:sp>
      <p:sp>
        <p:nvSpPr>
          <p:cNvPr id="14" name="Text Placeholder 13"/>
          <p:cNvSpPr>
            <a:spLocks noGrp="1"/>
          </p:cNvSpPr>
          <p:nvPr>
            <p:ph type="body" sz="quarter" idx="15" hasCustomPrompt="1"/>
          </p:nvPr>
        </p:nvSpPr>
        <p:spPr>
          <a:xfrm>
            <a:off x="624417" y="4798484"/>
            <a:ext cx="2510367" cy="355600"/>
          </a:xfrm>
        </p:spPr>
        <p:txBody>
          <a:bodyPr lIns="0" tIns="0" rIns="0" bIns="0">
            <a:noAutofit/>
          </a:bodyPr>
          <a:lstStyle>
            <a:lvl1pPr marL="0" indent="0" algn="ctr">
              <a:buNone/>
              <a:defRPr sz="2400" baseline="0"/>
            </a:lvl1pPr>
            <a:lvl2pPr>
              <a:defRPr sz="1867"/>
            </a:lvl2pPr>
            <a:lvl3pPr>
              <a:defRPr sz="1867"/>
            </a:lvl3pPr>
            <a:lvl4pPr>
              <a:defRPr sz="1867"/>
            </a:lvl4pPr>
            <a:lvl5pPr>
              <a:defRPr sz="1867"/>
            </a:lvl5pPr>
          </a:lstStyle>
          <a:p>
            <a:pPr lvl="0"/>
            <a:r>
              <a:rPr lang="en-US"/>
              <a:t>Chart Description</a:t>
            </a:r>
          </a:p>
        </p:txBody>
      </p:sp>
      <p:sp>
        <p:nvSpPr>
          <p:cNvPr id="15" name="Text Placeholder 13"/>
          <p:cNvSpPr>
            <a:spLocks noGrp="1"/>
          </p:cNvSpPr>
          <p:nvPr>
            <p:ph type="body" sz="quarter" idx="16" hasCustomPrompt="1"/>
          </p:nvPr>
        </p:nvSpPr>
        <p:spPr>
          <a:xfrm>
            <a:off x="3491765" y="4798484"/>
            <a:ext cx="2510367" cy="355600"/>
          </a:xfrm>
        </p:spPr>
        <p:txBody>
          <a:bodyPr lIns="0" tIns="0" rIns="0" bIns="0">
            <a:noAutofit/>
          </a:bodyPr>
          <a:lstStyle>
            <a:lvl1pPr marL="0" indent="0" algn="ctr">
              <a:buNone/>
              <a:defRPr sz="2400" baseline="0"/>
            </a:lvl1pPr>
            <a:lvl2pPr>
              <a:defRPr sz="1867"/>
            </a:lvl2pPr>
            <a:lvl3pPr>
              <a:defRPr sz="1867"/>
            </a:lvl3pPr>
            <a:lvl4pPr>
              <a:defRPr sz="1867"/>
            </a:lvl4pPr>
            <a:lvl5pPr>
              <a:defRPr sz="1867"/>
            </a:lvl5pPr>
          </a:lstStyle>
          <a:p>
            <a:pPr lvl="0"/>
            <a:r>
              <a:rPr lang="en-US"/>
              <a:t>Chart Description</a:t>
            </a:r>
          </a:p>
        </p:txBody>
      </p:sp>
      <p:sp>
        <p:nvSpPr>
          <p:cNvPr id="16" name="Text Placeholder 13"/>
          <p:cNvSpPr>
            <a:spLocks noGrp="1"/>
          </p:cNvSpPr>
          <p:nvPr>
            <p:ph type="body" sz="quarter" idx="17" hasCustomPrompt="1"/>
          </p:nvPr>
        </p:nvSpPr>
        <p:spPr>
          <a:xfrm>
            <a:off x="6355587" y="4798484"/>
            <a:ext cx="2510367" cy="355600"/>
          </a:xfrm>
        </p:spPr>
        <p:txBody>
          <a:bodyPr lIns="0" tIns="0" rIns="0" bIns="0">
            <a:noAutofit/>
          </a:bodyPr>
          <a:lstStyle>
            <a:lvl1pPr marL="0" indent="0" algn="ctr">
              <a:buNone/>
              <a:defRPr sz="2400" baseline="0"/>
            </a:lvl1pPr>
            <a:lvl2pPr>
              <a:defRPr sz="1867"/>
            </a:lvl2pPr>
            <a:lvl3pPr>
              <a:defRPr sz="1867"/>
            </a:lvl3pPr>
            <a:lvl4pPr>
              <a:defRPr sz="1867"/>
            </a:lvl4pPr>
            <a:lvl5pPr>
              <a:defRPr sz="1867"/>
            </a:lvl5pPr>
          </a:lstStyle>
          <a:p>
            <a:pPr lvl="0"/>
            <a:r>
              <a:rPr lang="en-US"/>
              <a:t>Chart Description</a:t>
            </a:r>
          </a:p>
        </p:txBody>
      </p:sp>
      <p:sp>
        <p:nvSpPr>
          <p:cNvPr id="17" name="Text Placeholder 13"/>
          <p:cNvSpPr>
            <a:spLocks noGrp="1"/>
          </p:cNvSpPr>
          <p:nvPr>
            <p:ph type="body" sz="quarter" idx="18" hasCustomPrompt="1"/>
          </p:nvPr>
        </p:nvSpPr>
        <p:spPr>
          <a:xfrm>
            <a:off x="9284799" y="4798484"/>
            <a:ext cx="2510367" cy="355600"/>
          </a:xfrm>
        </p:spPr>
        <p:txBody>
          <a:bodyPr lIns="0" tIns="0" rIns="0" bIns="0">
            <a:noAutofit/>
          </a:bodyPr>
          <a:lstStyle>
            <a:lvl1pPr marL="0" indent="0" algn="ctr">
              <a:buNone/>
              <a:defRPr sz="2400" baseline="0"/>
            </a:lvl1pPr>
            <a:lvl2pPr>
              <a:defRPr sz="1867"/>
            </a:lvl2pPr>
            <a:lvl3pPr>
              <a:defRPr sz="1867"/>
            </a:lvl3pPr>
            <a:lvl4pPr>
              <a:defRPr sz="1867"/>
            </a:lvl4pPr>
            <a:lvl5pPr>
              <a:defRPr sz="1867"/>
            </a:lvl5pPr>
          </a:lstStyle>
          <a:p>
            <a:pPr lvl="0"/>
            <a:r>
              <a:rPr lang="en-US"/>
              <a:t>Chart Description</a:t>
            </a:r>
          </a:p>
        </p:txBody>
      </p:sp>
      <p:sp>
        <p:nvSpPr>
          <p:cNvPr id="18" name="Text Placeholder 13"/>
          <p:cNvSpPr>
            <a:spLocks noGrp="1"/>
          </p:cNvSpPr>
          <p:nvPr>
            <p:ph type="body" sz="quarter" idx="19" hasCustomPrompt="1"/>
          </p:nvPr>
        </p:nvSpPr>
        <p:spPr>
          <a:xfrm>
            <a:off x="624417" y="6233413"/>
            <a:ext cx="2510367" cy="273596"/>
          </a:xfrm>
        </p:spPr>
        <p:txBody>
          <a:bodyPr lIns="0" tIns="0" rIns="0" bIns="0">
            <a:noAutofit/>
          </a:bodyPr>
          <a:lstStyle>
            <a:lvl1pPr marL="0" indent="0" algn="l">
              <a:buNone/>
              <a:defRPr sz="1333" baseline="0"/>
            </a:lvl1pPr>
            <a:lvl2pPr>
              <a:defRPr sz="1867"/>
            </a:lvl2pPr>
            <a:lvl3pPr>
              <a:defRPr sz="1867"/>
            </a:lvl3pPr>
            <a:lvl4pPr>
              <a:defRPr sz="1867"/>
            </a:lvl4pPr>
            <a:lvl5pPr>
              <a:defRPr sz="1867"/>
            </a:lvl5pPr>
          </a:lstStyle>
          <a:p>
            <a:pPr lvl="0"/>
            <a:r>
              <a:rPr lang="en-US"/>
              <a:t>Data citation</a:t>
            </a:r>
          </a:p>
        </p:txBody>
      </p:sp>
      <p:sp>
        <p:nvSpPr>
          <p:cNvPr id="19" name="TextBox 18"/>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5618747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12192000" cy="6858000"/>
          </a:xfrm>
        </p:spPr>
        <p:txBody>
          <a:bodyPr>
            <a:normAutofit/>
          </a:bodyPr>
          <a:lstStyle>
            <a:lvl1pPr marL="0" indent="0" algn="r">
              <a:buNone/>
              <a:defRPr sz="2400"/>
            </a:lvl1pPr>
          </a:lstStyle>
          <a:p>
            <a:r>
              <a:rPr lang="en-US"/>
              <a:t>Insert a large image here</a:t>
            </a:r>
          </a:p>
        </p:txBody>
      </p:sp>
      <p:sp>
        <p:nvSpPr>
          <p:cNvPr id="16" name="Text Placeholder 6"/>
          <p:cNvSpPr>
            <a:spLocks noGrp="1"/>
          </p:cNvSpPr>
          <p:nvPr>
            <p:ph type="body" sz="quarter" idx="40"/>
          </p:nvPr>
        </p:nvSpPr>
        <p:spPr>
          <a:xfrm>
            <a:off x="0" y="3414950"/>
            <a:ext cx="12192000" cy="2644161"/>
          </a:xfrm>
          <a:prstGeom prst="rect">
            <a:avLst/>
          </a:prstGeom>
          <a:solidFill>
            <a:schemeClr val="bg1">
              <a:lumMod val="95000"/>
              <a:alpha val="85000"/>
            </a:schemeClr>
          </a:solidFill>
        </p:spPr>
        <p:txBody>
          <a:bodyPr vert="horz"/>
          <a:lstStyle>
            <a:lvl1pPr marL="0" indent="0" algn="ctr">
              <a:buNone/>
              <a:defRPr sz="133">
                <a:solidFill>
                  <a:srgbClr val="333333"/>
                </a:solidFill>
              </a:defRPr>
            </a:lvl1pPr>
          </a:lstStyle>
          <a:p>
            <a:pPr lvl="0"/>
            <a:r>
              <a:rPr lang="en-US"/>
              <a:t>Click to edit Master text styles</a:t>
            </a:r>
          </a:p>
        </p:txBody>
      </p:sp>
      <p:sp>
        <p:nvSpPr>
          <p:cNvPr id="17" name="Text Placeholder 3"/>
          <p:cNvSpPr>
            <a:spLocks noGrp="1"/>
          </p:cNvSpPr>
          <p:nvPr>
            <p:ph type="body" sz="quarter" idx="18" hasCustomPrompt="1"/>
          </p:nvPr>
        </p:nvSpPr>
        <p:spPr>
          <a:xfrm>
            <a:off x="624417"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18" name="Text Placeholder 17"/>
          <p:cNvSpPr>
            <a:spLocks noGrp="1"/>
          </p:cNvSpPr>
          <p:nvPr>
            <p:ph type="body" sz="quarter" idx="19" hasCustomPrompt="1"/>
          </p:nvPr>
        </p:nvSpPr>
        <p:spPr>
          <a:xfrm>
            <a:off x="624418"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926493"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0" name="Text Placeholder 17"/>
          <p:cNvSpPr>
            <a:spLocks noGrp="1"/>
          </p:cNvSpPr>
          <p:nvPr>
            <p:ph type="body" sz="quarter" idx="42" hasCustomPrompt="1"/>
          </p:nvPr>
        </p:nvSpPr>
        <p:spPr>
          <a:xfrm>
            <a:off x="2926494"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5241522"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2" name="Text Placeholder 17"/>
          <p:cNvSpPr>
            <a:spLocks noGrp="1"/>
          </p:cNvSpPr>
          <p:nvPr>
            <p:ph type="body" sz="quarter" idx="44" hasCustomPrompt="1"/>
          </p:nvPr>
        </p:nvSpPr>
        <p:spPr>
          <a:xfrm>
            <a:off x="5241524"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7540880"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4" name="Text Placeholder 17"/>
          <p:cNvSpPr>
            <a:spLocks noGrp="1"/>
          </p:cNvSpPr>
          <p:nvPr>
            <p:ph type="body" sz="quarter" idx="46" hasCustomPrompt="1"/>
          </p:nvPr>
        </p:nvSpPr>
        <p:spPr>
          <a:xfrm>
            <a:off x="7540881"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9782136"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6" name="Text Placeholder 17"/>
          <p:cNvSpPr>
            <a:spLocks noGrp="1"/>
          </p:cNvSpPr>
          <p:nvPr>
            <p:ph type="body" sz="quarter" idx="48" hasCustomPrompt="1"/>
          </p:nvPr>
        </p:nvSpPr>
        <p:spPr>
          <a:xfrm>
            <a:off x="9782137"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32" name="Title 31"/>
          <p:cNvSpPr>
            <a:spLocks noGrp="1"/>
          </p:cNvSpPr>
          <p:nvPr>
            <p:ph type="title" hasCustomPrompt="1"/>
          </p:nvPr>
        </p:nvSpPr>
        <p:spPr>
          <a:xfrm>
            <a:off x="609600" y="0"/>
            <a:ext cx="4284680" cy="2272344"/>
          </a:xfrm>
          <a:solidFill>
            <a:schemeClr val="accent1"/>
          </a:solidFill>
        </p:spPr>
        <p:txBody>
          <a:bodyPr/>
          <a:lstStyle/>
          <a:p>
            <a:r>
              <a:rPr lang="en-US" dirty="0"/>
              <a:t>Messaging + Blue Infographic Content</a:t>
            </a:r>
          </a:p>
        </p:txBody>
      </p:sp>
      <p:sp>
        <p:nvSpPr>
          <p:cNvPr id="33" name="Picture Placeholder 24"/>
          <p:cNvSpPr>
            <a:spLocks noGrp="1" noChangeAspect="1"/>
          </p:cNvSpPr>
          <p:nvPr>
            <p:ph type="pic" sz="quarter" idx="50" hasCustomPrompt="1"/>
          </p:nvPr>
        </p:nvSpPr>
        <p:spPr>
          <a:xfrm>
            <a:off x="684073"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986149"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6" name="Picture Placeholder 24"/>
          <p:cNvSpPr>
            <a:spLocks noGrp="1" noChangeAspect="1"/>
          </p:cNvSpPr>
          <p:nvPr>
            <p:ph type="pic" sz="quarter" idx="52" hasCustomPrompt="1"/>
          </p:nvPr>
        </p:nvSpPr>
        <p:spPr>
          <a:xfrm>
            <a:off x="5234712"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7" name="Picture Placeholder 24"/>
          <p:cNvSpPr>
            <a:spLocks noGrp="1" noChangeAspect="1"/>
          </p:cNvSpPr>
          <p:nvPr>
            <p:ph type="pic" sz="quarter" idx="53" hasCustomPrompt="1"/>
          </p:nvPr>
        </p:nvSpPr>
        <p:spPr>
          <a:xfrm>
            <a:off x="7567584"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8" name="Picture Placeholder 24"/>
          <p:cNvSpPr>
            <a:spLocks noGrp="1" noChangeAspect="1"/>
          </p:cNvSpPr>
          <p:nvPr>
            <p:ph type="pic" sz="quarter" idx="54" hasCustomPrompt="1"/>
          </p:nvPr>
        </p:nvSpPr>
        <p:spPr>
          <a:xfrm>
            <a:off x="9782135"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Tree>
    <p:extLst>
      <p:ext uri="{BB962C8B-B14F-4D97-AF65-F5344CB8AC3E}">
        <p14:creationId xmlns:p14="http://schemas.microsoft.com/office/powerpoint/2010/main" val="971438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Half Photo">
    <p:spTree>
      <p:nvGrpSpPr>
        <p:cNvPr id="1" name=""/>
        <p:cNvGrpSpPr/>
        <p:nvPr/>
      </p:nvGrpSpPr>
      <p:grpSpPr>
        <a:xfrm>
          <a:off x="0" y="0"/>
          <a:ext cx="0" cy="0"/>
          <a:chOff x="0" y="0"/>
          <a:chExt cx="0" cy="0"/>
        </a:xfrm>
      </p:grpSpPr>
      <p:pic>
        <p:nvPicPr>
          <p:cNvPr id="13" name="Picture 12" descr="NREL_logo_2009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82436" y="367354"/>
            <a:ext cx="2524571" cy="671341"/>
          </a:xfrm>
          <a:prstGeom prst="rect">
            <a:avLst/>
          </a:prstGeom>
        </p:spPr>
      </p:pic>
      <p:sp>
        <p:nvSpPr>
          <p:cNvPr id="9" name="Text Placeholder 7"/>
          <p:cNvSpPr>
            <a:spLocks noGrp="1"/>
          </p:cNvSpPr>
          <p:nvPr>
            <p:ph type="body" sz="quarter" idx="10" hasCustomPrompt="1"/>
          </p:nvPr>
        </p:nvSpPr>
        <p:spPr>
          <a:xfrm>
            <a:off x="1815379" y="2008023"/>
            <a:ext cx="5269528" cy="1797768"/>
          </a:xfrm>
        </p:spPr>
        <p:txBody>
          <a:bodyPr anchor="b" anchorCtr="0">
            <a:noAutofit/>
          </a:bodyPr>
          <a:lstStyle>
            <a:lvl1pPr marL="0" indent="0">
              <a:buNone/>
              <a:defRPr sz="4000"/>
            </a:lvl1pPr>
          </a:lstStyle>
          <a:p>
            <a:pPr lvl="0"/>
            <a:r>
              <a:rPr lang="en-US" dirty="0"/>
              <a:t>Title</a:t>
            </a:r>
          </a:p>
        </p:txBody>
      </p:sp>
      <p:cxnSp>
        <p:nvCxnSpPr>
          <p:cNvPr id="10" name="Straight Connector 9"/>
          <p:cNvCxnSpPr>
            <a:cxnSpLocks/>
          </p:cNvCxnSpPr>
          <p:nvPr/>
        </p:nvCxnSpPr>
        <p:spPr>
          <a:xfrm>
            <a:off x="1952554" y="4046377"/>
            <a:ext cx="5132353"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4"/>
          <p:cNvSpPr>
            <a:spLocks noGrp="1"/>
          </p:cNvSpPr>
          <p:nvPr>
            <p:ph type="body" sz="quarter" idx="11" hasCustomPrompt="1"/>
          </p:nvPr>
        </p:nvSpPr>
        <p:spPr>
          <a:xfrm>
            <a:off x="1815380" y="4287311"/>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grpSp>
        <p:nvGrpSpPr>
          <p:cNvPr id="17" name="Group 16">
            <a:extLst>
              <a:ext uri="{FF2B5EF4-FFF2-40B4-BE49-F238E27FC236}">
                <a16:creationId xmlns:a16="http://schemas.microsoft.com/office/drawing/2014/main" id="{6F035A66-7F68-7441-A478-C685EC725602}"/>
              </a:ext>
            </a:extLst>
          </p:cNvPr>
          <p:cNvGrpSpPr/>
          <p:nvPr/>
        </p:nvGrpSpPr>
        <p:grpSpPr>
          <a:xfrm>
            <a:off x="-29283" y="897744"/>
            <a:ext cx="7222563" cy="595005"/>
            <a:chOff x="-21962" y="3525520"/>
            <a:chExt cx="8180974" cy="673960"/>
          </a:xfrm>
        </p:grpSpPr>
        <p:pic>
          <p:nvPicPr>
            <p:cNvPr id="3" name="Picture 2">
              <a:extLst>
                <a:ext uri="{FF2B5EF4-FFF2-40B4-BE49-F238E27FC236}">
                  <a16:creationId xmlns:a16="http://schemas.microsoft.com/office/drawing/2014/main" id="{7CC18C9C-CE68-9644-B334-F213E2117067}"/>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722325" y="3525520"/>
              <a:ext cx="2692400" cy="666004"/>
            </a:xfrm>
            <a:prstGeom prst="rect">
              <a:avLst/>
            </a:prstGeom>
          </p:spPr>
        </p:pic>
        <p:pic>
          <p:nvPicPr>
            <p:cNvPr id="8" name="Picture 7">
              <a:extLst>
                <a:ext uri="{FF2B5EF4-FFF2-40B4-BE49-F238E27FC236}">
                  <a16:creationId xmlns:a16="http://schemas.microsoft.com/office/drawing/2014/main" id="{441FC338-7A3C-1146-8979-4DA1E74C5660}"/>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21962" y="3525520"/>
              <a:ext cx="2692400" cy="673960"/>
            </a:xfrm>
            <a:prstGeom prst="rect">
              <a:avLst/>
            </a:prstGeom>
          </p:spPr>
        </p:pic>
        <p:pic>
          <p:nvPicPr>
            <p:cNvPr id="15" name="Picture 14">
              <a:extLst>
                <a:ext uri="{FF2B5EF4-FFF2-40B4-BE49-F238E27FC236}">
                  <a16:creationId xmlns:a16="http://schemas.microsoft.com/office/drawing/2014/main" id="{BB74A057-CBF9-D045-B9ED-562515BED757}"/>
                </a:ext>
              </a:extLst>
            </p:cNvPr>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5466612" y="3525520"/>
              <a:ext cx="2692400" cy="666004"/>
            </a:xfrm>
            <a:prstGeom prst="rect">
              <a:avLst/>
            </a:prstGeom>
          </p:spPr>
        </p:pic>
      </p:grpSp>
      <p:pic>
        <p:nvPicPr>
          <p:cNvPr id="18" name="Picture 17">
            <a:extLst>
              <a:ext uri="{FF2B5EF4-FFF2-40B4-BE49-F238E27FC236}">
                <a16:creationId xmlns:a16="http://schemas.microsoft.com/office/drawing/2014/main" id="{1AA0C2F0-783E-4B42-B967-A7906302B7F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526034" y="695036"/>
            <a:ext cx="2484956" cy="961229"/>
          </a:xfrm>
          <a:prstGeom prst="rect">
            <a:avLst/>
          </a:prstGeom>
        </p:spPr>
      </p:pic>
    </p:spTree>
    <p:extLst>
      <p:ext uri="{BB962C8B-B14F-4D97-AF65-F5344CB8AC3E}">
        <p14:creationId xmlns:p14="http://schemas.microsoft.com/office/powerpoint/2010/main" val="9994202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Slide - Infographic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1"/>
            <a:ext cx="12192000" cy="3577167"/>
          </a:xfrm>
          <a:solidFill>
            <a:schemeClr val="bg1">
              <a:lumMod val="85000"/>
            </a:schemeClr>
          </a:solidFill>
        </p:spPr>
        <p:txBody>
          <a:bodyPr>
            <a:normAutofit/>
          </a:bodyPr>
          <a:lstStyle>
            <a:lvl1pPr marL="0" indent="0" algn="r">
              <a:buNone/>
              <a:defRPr sz="2133"/>
            </a:lvl1pPr>
          </a:lstStyle>
          <a:p>
            <a:r>
              <a:rPr lang="en-US" dirty="0"/>
              <a:t>Insert a large image here</a:t>
            </a:r>
          </a:p>
        </p:txBody>
      </p:sp>
      <p:sp>
        <p:nvSpPr>
          <p:cNvPr id="17" name="Text Placeholder 3"/>
          <p:cNvSpPr>
            <a:spLocks noGrp="1"/>
          </p:cNvSpPr>
          <p:nvPr>
            <p:ph type="body" sz="quarter" idx="18" hasCustomPrompt="1"/>
          </p:nvPr>
        </p:nvSpPr>
        <p:spPr>
          <a:xfrm>
            <a:off x="624417"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18" name="Text Placeholder 17"/>
          <p:cNvSpPr>
            <a:spLocks noGrp="1"/>
          </p:cNvSpPr>
          <p:nvPr>
            <p:ph type="body" sz="quarter" idx="19" hasCustomPrompt="1"/>
          </p:nvPr>
        </p:nvSpPr>
        <p:spPr>
          <a:xfrm>
            <a:off x="624418"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926493"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0" name="Text Placeholder 17"/>
          <p:cNvSpPr>
            <a:spLocks noGrp="1"/>
          </p:cNvSpPr>
          <p:nvPr>
            <p:ph type="body" sz="quarter" idx="42" hasCustomPrompt="1"/>
          </p:nvPr>
        </p:nvSpPr>
        <p:spPr>
          <a:xfrm>
            <a:off x="2926494"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5241522"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2" name="Text Placeholder 17"/>
          <p:cNvSpPr>
            <a:spLocks noGrp="1"/>
          </p:cNvSpPr>
          <p:nvPr>
            <p:ph type="body" sz="quarter" idx="44" hasCustomPrompt="1"/>
          </p:nvPr>
        </p:nvSpPr>
        <p:spPr>
          <a:xfrm>
            <a:off x="5241524"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7540880"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4" name="Text Placeholder 17"/>
          <p:cNvSpPr>
            <a:spLocks noGrp="1"/>
          </p:cNvSpPr>
          <p:nvPr>
            <p:ph type="body" sz="quarter" idx="46" hasCustomPrompt="1"/>
          </p:nvPr>
        </p:nvSpPr>
        <p:spPr>
          <a:xfrm>
            <a:off x="7540881"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9782136"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6" name="Text Placeholder 17"/>
          <p:cNvSpPr>
            <a:spLocks noGrp="1"/>
          </p:cNvSpPr>
          <p:nvPr>
            <p:ph type="body" sz="quarter" idx="48" hasCustomPrompt="1"/>
          </p:nvPr>
        </p:nvSpPr>
        <p:spPr>
          <a:xfrm>
            <a:off x="9782137"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28" name="Title 31"/>
          <p:cNvSpPr>
            <a:spLocks noGrp="1"/>
          </p:cNvSpPr>
          <p:nvPr>
            <p:ph type="title" hasCustomPrompt="1"/>
          </p:nvPr>
        </p:nvSpPr>
        <p:spPr>
          <a:xfrm>
            <a:off x="609600" y="0"/>
            <a:ext cx="4284680" cy="2272344"/>
          </a:xfrm>
          <a:solidFill>
            <a:schemeClr val="accent1"/>
          </a:solidFill>
        </p:spPr>
        <p:txBody>
          <a:bodyPr/>
          <a:lstStyle/>
          <a:p>
            <a:r>
              <a:rPr lang="en-US" dirty="0"/>
              <a:t>Messaging + Blue Infographic Content</a:t>
            </a:r>
          </a:p>
        </p:txBody>
      </p:sp>
      <p:sp>
        <p:nvSpPr>
          <p:cNvPr id="39" name="Picture Placeholder 24"/>
          <p:cNvSpPr>
            <a:spLocks noGrp="1" noChangeAspect="1"/>
          </p:cNvSpPr>
          <p:nvPr>
            <p:ph type="pic" sz="quarter" idx="50" hasCustomPrompt="1"/>
          </p:nvPr>
        </p:nvSpPr>
        <p:spPr>
          <a:xfrm>
            <a:off x="654244"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dirty="0"/>
              <a:t>Insert icon</a:t>
            </a:r>
          </a:p>
        </p:txBody>
      </p:sp>
      <p:sp>
        <p:nvSpPr>
          <p:cNvPr id="40" name="Picture Placeholder 24"/>
          <p:cNvSpPr>
            <a:spLocks noGrp="1" noChangeAspect="1"/>
          </p:cNvSpPr>
          <p:nvPr>
            <p:ph type="pic" sz="quarter" idx="51" hasCustomPrompt="1"/>
          </p:nvPr>
        </p:nvSpPr>
        <p:spPr>
          <a:xfrm>
            <a:off x="2986149"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41" name="Picture Placeholder 24"/>
          <p:cNvSpPr>
            <a:spLocks noGrp="1" noChangeAspect="1"/>
          </p:cNvSpPr>
          <p:nvPr>
            <p:ph type="pic" sz="quarter" idx="52" hasCustomPrompt="1"/>
          </p:nvPr>
        </p:nvSpPr>
        <p:spPr>
          <a:xfrm>
            <a:off x="5234712"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42" name="Picture Placeholder 24"/>
          <p:cNvSpPr>
            <a:spLocks noGrp="1" noChangeAspect="1"/>
          </p:cNvSpPr>
          <p:nvPr>
            <p:ph type="pic" sz="quarter" idx="53" hasCustomPrompt="1"/>
          </p:nvPr>
        </p:nvSpPr>
        <p:spPr>
          <a:xfrm>
            <a:off x="7567584"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43" name="Picture Placeholder 24"/>
          <p:cNvSpPr>
            <a:spLocks noGrp="1" noChangeAspect="1"/>
          </p:cNvSpPr>
          <p:nvPr>
            <p:ph type="pic" sz="quarter" idx="54" hasCustomPrompt="1"/>
          </p:nvPr>
        </p:nvSpPr>
        <p:spPr>
          <a:xfrm>
            <a:off x="9782135"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Tree>
    <p:extLst>
      <p:ext uri="{BB962C8B-B14F-4D97-AF65-F5344CB8AC3E}">
        <p14:creationId xmlns:p14="http://schemas.microsoft.com/office/powerpoint/2010/main" val="27447419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1"/>
            <a:ext cx="12192000" cy="3577167"/>
          </a:xfrm>
          <a:solidFill>
            <a:schemeClr val="bg1">
              <a:lumMod val="85000"/>
            </a:schemeClr>
          </a:solidFill>
        </p:spPr>
        <p:txBody>
          <a:bodyPr>
            <a:normAutofit/>
          </a:bodyPr>
          <a:lstStyle>
            <a:lvl1pPr marL="0" indent="0" algn="r">
              <a:buNone/>
              <a:defRPr sz="2133"/>
            </a:lvl1pPr>
          </a:lstStyle>
          <a:p>
            <a:r>
              <a:rPr lang="en-US" dirty="0"/>
              <a:t>Insert a large image here</a:t>
            </a:r>
          </a:p>
        </p:txBody>
      </p:sp>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15" name="Text Placeholder 14"/>
          <p:cNvSpPr>
            <a:spLocks noGrp="1"/>
          </p:cNvSpPr>
          <p:nvPr>
            <p:ph type="body" sz="quarter" idx="50" hasCustomPrompt="1"/>
          </p:nvPr>
        </p:nvSpPr>
        <p:spPr>
          <a:xfrm>
            <a:off x="639234" y="3958167"/>
            <a:ext cx="11023581" cy="2317751"/>
          </a:xfrm>
        </p:spPr>
        <p:txBody>
          <a:bodyPr lIns="0" tIns="0" rIns="0" bIns="0">
            <a:noAutofit/>
          </a:bodyPr>
          <a:lstStyle>
            <a:lvl1pPr marL="0" indent="0">
              <a:buNone/>
              <a:defRPr sz="2667"/>
            </a:lvl1pPr>
            <a:lvl2pPr marL="609585" indent="0">
              <a:buNone/>
              <a:defRPr sz="2667"/>
            </a:lvl2pPr>
            <a:lvl3pPr marL="1219170" indent="0">
              <a:buNone/>
              <a:defRPr sz="2667"/>
            </a:lvl3pPr>
            <a:lvl4pPr marL="1828754" indent="0">
              <a:buNone/>
              <a:defRPr sz="2667"/>
            </a:lvl4pPr>
            <a:lvl5pPr marL="2438339" indent="0">
              <a:buNone/>
              <a:defRPr sz="2667"/>
            </a:lvl5pPr>
          </a:lstStyle>
          <a:p>
            <a:pPr lvl="0"/>
            <a:r>
              <a:rPr lang="en-US"/>
              <a:t>Short Slide Summary</a:t>
            </a:r>
          </a:p>
        </p:txBody>
      </p:sp>
      <p:sp>
        <p:nvSpPr>
          <p:cNvPr id="2" name="Title 1"/>
          <p:cNvSpPr>
            <a:spLocks noGrp="1"/>
          </p:cNvSpPr>
          <p:nvPr>
            <p:ph type="title" hasCustomPrompt="1"/>
          </p:nvPr>
        </p:nvSpPr>
        <p:spPr>
          <a:xfrm>
            <a:off x="0" y="2931736"/>
            <a:ext cx="6582643" cy="629788"/>
          </a:xfrm>
          <a:solidFill>
            <a:schemeClr val="accent1"/>
          </a:solidFill>
        </p:spPr>
        <p:txBody>
          <a:bodyPr lIns="274320" tIns="91440" bIns="45720">
            <a:spAutoFit/>
          </a:bodyPr>
          <a:lstStyle>
            <a:lvl1pPr algn="l">
              <a:defRPr/>
            </a:lvl1pPr>
          </a:lstStyle>
          <a:p>
            <a:pPr lvl="0"/>
            <a:r>
              <a:rPr lang="en-US"/>
              <a:t>Title: Content Slide</a:t>
            </a:r>
            <a:endParaRPr lang="en-US" dirty="0"/>
          </a:p>
        </p:txBody>
      </p:sp>
    </p:spTree>
    <p:extLst>
      <p:ext uri="{BB962C8B-B14F-4D97-AF65-F5344CB8AC3E}">
        <p14:creationId xmlns:p14="http://schemas.microsoft.com/office/powerpoint/2010/main" val="15244450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
            <a:ext cx="5497435" cy="1600201"/>
          </a:xfrm>
          <a:solidFill>
            <a:schemeClr val="accent1"/>
          </a:solidFill>
        </p:spPr>
        <p:txBody>
          <a:bodyPr/>
          <a:lstStyle/>
          <a:p>
            <a:r>
              <a:rPr lang="en-US"/>
              <a:t>Photo Slide</a:t>
            </a:r>
          </a:p>
        </p:txBody>
      </p:sp>
      <p:sp>
        <p:nvSpPr>
          <p:cNvPr id="3" name="Picture Placeholder 2"/>
          <p:cNvSpPr>
            <a:spLocks noGrp="1"/>
          </p:cNvSpPr>
          <p:nvPr>
            <p:ph type="pic" sz="quarter" idx="21" hasCustomPrompt="1"/>
          </p:nvPr>
        </p:nvSpPr>
        <p:spPr>
          <a:xfrm>
            <a:off x="609600" y="1855841"/>
            <a:ext cx="5497435" cy="3389856"/>
          </a:xfrm>
          <a:prstGeom prst="rect">
            <a:avLst/>
          </a:prstGeom>
        </p:spPr>
        <p:txBody>
          <a:bodyPr vert="horz"/>
          <a:lstStyle>
            <a:lvl1pPr marL="0" marR="0" indent="0" algn="l" defTabSz="609585" rtl="0" eaLnBrk="1" fontAlgn="auto" latinLnBrk="0" hangingPunct="1">
              <a:lnSpc>
                <a:spcPct val="100000"/>
              </a:lnSpc>
              <a:spcBef>
                <a:spcPct val="20000"/>
              </a:spcBef>
              <a:spcAft>
                <a:spcPts val="0"/>
              </a:spcAft>
              <a:buClrTx/>
              <a:buSzTx/>
              <a:buFont typeface="Arial"/>
              <a:buNone/>
              <a:tabLst/>
              <a:defRPr sz="1600"/>
            </a:lvl1pPr>
          </a:lstStyle>
          <a:p>
            <a:r>
              <a:rPr lang="en-US"/>
              <a:t>Insert Photo</a:t>
            </a:r>
          </a:p>
        </p:txBody>
      </p:sp>
      <p:sp>
        <p:nvSpPr>
          <p:cNvPr id="4" name="Text Placeholder 27"/>
          <p:cNvSpPr>
            <a:spLocks noGrp="1"/>
          </p:cNvSpPr>
          <p:nvPr>
            <p:ph type="body" sz="quarter" idx="20" hasCustomPrompt="1"/>
          </p:nvPr>
        </p:nvSpPr>
        <p:spPr>
          <a:xfrm>
            <a:off x="609600" y="5454634"/>
            <a:ext cx="5497435" cy="969684"/>
          </a:xfrm>
          <a:prstGeom prst="rect">
            <a:avLst/>
          </a:prstGeom>
        </p:spPr>
        <p:txBody>
          <a:bodyPr vert="horz" lIns="0" tIns="0" rIns="0" bIns="0" anchor="t" anchorCtr="0"/>
          <a:lstStyle>
            <a:lvl1pPr marL="0" indent="0">
              <a:spcBef>
                <a:spcPts val="1333"/>
              </a:spcBef>
              <a:buFont typeface="Arial"/>
              <a:buNone/>
              <a:defRPr sz="2400" baseline="0"/>
            </a:lvl1pPr>
          </a:lstStyle>
          <a:p>
            <a:pPr lvl="0"/>
            <a:r>
              <a:rPr lang="en-US"/>
              <a:t>Description of the photo/image</a:t>
            </a:r>
          </a:p>
        </p:txBody>
      </p:sp>
      <p:sp>
        <p:nvSpPr>
          <p:cNvPr id="6" name="Picture Placeholder 2"/>
          <p:cNvSpPr>
            <a:spLocks noGrp="1"/>
          </p:cNvSpPr>
          <p:nvPr>
            <p:ph type="pic" sz="quarter" idx="22" hasCustomPrompt="1"/>
          </p:nvPr>
        </p:nvSpPr>
        <p:spPr>
          <a:xfrm>
            <a:off x="6433744" y="243840"/>
            <a:ext cx="5162664" cy="2794016"/>
          </a:xfrm>
          <a:prstGeom prst="rect">
            <a:avLst/>
          </a:prstGeom>
        </p:spPr>
        <p:txBody>
          <a:bodyPr vert="horz"/>
          <a:lstStyle>
            <a:lvl1pPr marL="0" marR="0" indent="0" algn="l" defTabSz="609585" rtl="0" eaLnBrk="1" fontAlgn="auto" latinLnBrk="0" hangingPunct="1">
              <a:lnSpc>
                <a:spcPct val="100000"/>
              </a:lnSpc>
              <a:spcBef>
                <a:spcPct val="20000"/>
              </a:spcBef>
              <a:spcAft>
                <a:spcPts val="0"/>
              </a:spcAft>
              <a:buClrTx/>
              <a:buSzTx/>
              <a:buFont typeface="Arial"/>
              <a:buNone/>
              <a:tabLst/>
              <a:defRPr sz="1600"/>
            </a:lvl1pPr>
          </a:lstStyle>
          <a:p>
            <a:r>
              <a:rPr lang="en-US"/>
              <a:t>Insert Photo</a:t>
            </a:r>
          </a:p>
        </p:txBody>
      </p:sp>
      <p:sp>
        <p:nvSpPr>
          <p:cNvPr id="7" name="Picture Placeholder 2"/>
          <p:cNvSpPr>
            <a:spLocks noGrp="1"/>
          </p:cNvSpPr>
          <p:nvPr>
            <p:ph type="pic" sz="quarter" idx="23" hasCustomPrompt="1"/>
          </p:nvPr>
        </p:nvSpPr>
        <p:spPr>
          <a:xfrm>
            <a:off x="6433744" y="3306596"/>
            <a:ext cx="5162664" cy="3117721"/>
          </a:xfrm>
          <a:prstGeom prst="rect">
            <a:avLst/>
          </a:prstGeom>
        </p:spPr>
        <p:txBody>
          <a:bodyPr vert="horz"/>
          <a:lstStyle>
            <a:lvl1pPr marL="0" marR="0" indent="0" algn="l" defTabSz="609585" rtl="0" eaLnBrk="1" fontAlgn="auto" latinLnBrk="0" hangingPunct="1">
              <a:lnSpc>
                <a:spcPct val="100000"/>
              </a:lnSpc>
              <a:spcBef>
                <a:spcPct val="20000"/>
              </a:spcBef>
              <a:spcAft>
                <a:spcPts val="0"/>
              </a:spcAft>
              <a:buClrTx/>
              <a:buSzTx/>
              <a:buFont typeface="Arial"/>
              <a:buNone/>
              <a:tabLst/>
              <a:defRPr sz="1600"/>
            </a:lvl1pPr>
          </a:lstStyle>
          <a:p>
            <a:r>
              <a:rPr lang="en-US"/>
              <a:t>Insert Photo</a:t>
            </a:r>
          </a:p>
        </p:txBody>
      </p:sp>
      <p:sp>
        <p:nvSpPr>
          <p:cNvPr id="8" name="TextBox 7"/>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21877023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84AD370-C8F0-A14F-A7B6-2BE1F702BE9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12192000" cy="5377541"/>
          </a:xfrm>
          <a:prstGeom prst="rect">
            <a:avLst/>
          </a:prstGeom>
        </p:spPr>
      </p:pic>
      <p:sp>
        <p:nvSpPr>
          <p:cNvPr id="14" name="Text Placeholder 7">
            <a:extLst>
              <a:ext uri="{FF2B5EF4-FFF2-40B4-BE49-F238E27FC236}">
                <a16:creationId xmlns:a16="http://schemas.microsoft.com/office/drawing/2014/main" id="{AD950F71-84E5-CE47-AF3B-671825C73804}"/>
              </a:ext>
            </a:extLst>
          </p:cNvPr>
          <p:cNvSpPr>
            <a:spLocks noGrp="1"/>
          </p:cNvSpPr>
          <p:nvPr>
            <p:ph type="body" sz="quarter" idx="10" hasCustomPrompt="1"/>
          </p:nvPr>
        </p:nvSpPr>
        <p:spPr>
          <a:xfrm>
            <a:off x="4982633" y="1672804"/>
            <a:ext cx="5762859" cy="1532296"/>
          </a:xfrm>
        </p:spPr>
        <p:txBody>
          <a:bodyPr anchor="b" anchorCtr="0">
            <a:noAutofit/>
          </a:bodyPr>
          <a:lstStyle>
            <a:lvl1pPr marL="0" indent="0">
              <a:buNone/>
              <a:defRPr sz="4000">
                <a:solidFill>
                  <a:schemeClr val="bg1"/>
                </a:solidFill>
              </a:defRPr>
            </a:lvl1pPr>
          </a:lstStyle>
          <a:p>
            <a:pPr lvl="0"/>
            <a:r>
              <a:rPr lang="en-US" dirty="0"/>
              <a:t>Thank you</a:t>
            </a:r>
          </a:p>
        </p:txBody>
      </p:sp>
      <p:cxnSp>
        <p:nvCxnSpPr>
          <p:cNvPr id="15" name="Straight Connector 14">
            <a:extLst>
              <a:ext uri="{FF2B5EF4-FFF2-40B4-BE49-F238E27FC236}">
                <a16:creationId xmlns:a16="http://schemas.microsoft.com/office/drawing/2014/main" id="{FE9B5295-E399-D241-BFEE-80FC6608985F}"/>
              </a:ext>
            </a:extLst>
          </p:cNvPr>
          <p:cNvCxnSpPr/>
          <p:nvPr/>
        </p:nvCxnSpPr>
        <p:spPr>
          <a:xfrm>
            <a:off x="5119809" y="3445687"/>
            <a:ext cx="5625684"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C729F5D-C75E-7147-A5F7-D75E49F844EE}"/>
              </a:ext>
            </a:extLst>
          </p:cNvPr>
          <p:cNvCxnSpPr>
            <a:cxnSpLocks/>
          </p:cNvCxnSpPr>
          <p:nvPr/>
        </p:nvCxnSpPr>
        <p:spPr>
          <a:xfrm>
            <a:off x="0" y="5377547"/>
            <a:ext cx="12192000" cy="0"/>
          </a:xfrm>
          <a:prstGeom prst="line">
            <a:avLst/>
          </a:prstGeom>
          <a:ln w="38100">
            <a:solidFill>
              <a:schemeClr val="tx1">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E34857A-FA2B-FB48-A382-F3C9F4EB3963}"/>
              </a:ext>
            </a:extLst>
          </p:cNvPr>
          <p:cNvSpPr txBox="1">
            <a:spLocks noChangeArrowheads="1"/>
          </p:cNvSpPr>
          <p:nvPr/>
        </p:nvSpPr>
        <p:spPr bwMode="auto">
          <a:xfrm>
            <a:off x="5119808" y="5636875"/>
            <a:ext cx="6774165" cy="912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en-US" altLang="en-US" sz="1333" dirty="0">
                <a:solidFill>
                  <a:schemeClr val="tx1"/>
                </a:solidFill>
              </a:rPr>
              <a:t>This document contains Alliance confidential commercial and/or Business Sensitive information throughout which shall not be disclosed other than to Alliance/</a:t>
            </a:r>
            <a:r>
              <a:rPr lang="en-US" altLang="en-US" sz="1333" dirty="0" err="1">
                <a:solidFill>
                  <a:schemeClr val="tx1"/>
                </a:solidFill>
              </a:rPr>
              <a:t>MRIGlobal</a:t>
            </a:r>
            <a:r>
              <a:rPr lang="en-US" altLang="en-US" sz="1333" dirty="0">
                <a:solidFill>
                  <a:schemeClr val="tx1"/>
                </a:solidFill>
              </a:rPr>
              <a:t>/ Battelle personnel with a need to know, or to DOE personnel in accordance with the terms of Prime Contract No. DE-AC36-08GO28308.</a:t>
            </a:r>
          </a:p>
        </p:txBody>
      </p:sp>
      <p:pic>
        <p:nvPicPr>
          <p:cNvPr id="8" name="Picture 7">
            <a:extLst>
              <a:ext uri="{FF2B5EF4-FFF2-40B4-BE49-F238E27FC236}">
                <a16:creationId xmlns:a16="http://schemas.microsoft.com/office/drawing/2014/main" id="{83982E0C-882C-EB42-BC7C-6ED1F76297F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39633" y="5619494"/>
            <a:ext cx="2484956" cy="961229"/>
          </a:xfrm>
          <a:prstGeom prst="rect">
            <a:avLst/>
          </a:prstGeom>
        </p:spPr>
      </p:pic>
    </p:spTree>
    <p:extLst>
      <p:ext uri="{BB962C8B-B14F-4D97-AF65-F5344CB8AC3E}">
        <p14:creationId xmlns:p14="http://schemas.microsoft.com/office/powerpoint/2010/main" val="25344162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nd slide, 2">
    <p:spTree>
      <p:nvGrpSpPr>
        <p:cNvPr id="1" name=""/>
        <p:cNvGrpSpPr/>
        <p:nvPr/>
      </p:nvGrpSpPr>
      <p:grpSpPr>
        <a:xfrm>
          <a:off x="0" y="0"/>
          <a:ext cx="0" cy="0"/>
          <a:chOff x="0" y="0"/>
          <a:chExt cx="0" cy="0"/>
        </a:xfrm>
      </p:grpSpPr>
      <p:pic>
        <p:nvPicPr>
          <p:cNvPr id="13" name="Picture 12" descr="NREL_logo_2009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82436" y="367354"/>
            <a:ext cx="2524571" cy="671341"/>
          </a:xfrm>
          <a:prstGeom prst="rect">
            <a:avLst/>
          </a:prstGeom>
        </p:spPr>
      </p:pic>
      <p:sp>
        <p:nvSpPr>
          <p:cNvPr id="9" name="Text Placeholder 7"/>
          <p:cNvSpPr>
            <a:spLocks noGrp="1"/>
          </p:cNvSpPr>
          <p:nvPr>
            <p:ph type="body" sz="quarter" idx="10" hasCustomPrompt="1"/>
          </p:nvPr>
        </p:nvSpPr>
        <p:spPr>
          <a:xfrm>
            <a:off x="1815379" y="1674615"/>
            <a:ext cx="5269528" cy="1797768"/>
          </a:xfrm>
        </p:spPr>
        <p:txBody>
          <a:bodyPr anchor="b" anchorCtr="0">
            <a:noAutofit/>
          </a:bodyPr>
          <a:lstStyle>
            <a:lvl1pPr marL="0" indent="0">
              <a:buNone/>
              <a:defRPr sz="4000"/>
            </a:lvl1pPr>
          </a:lstStyle>
          <a:p>
            <a:pPr lvl="0"/>
            <a:r>
              <a:rPr lang="en-US" dirty="0"/>
              <a:t>Thank You</a:t>
            </a:r>
          </a:p>
        </p:txBody>
      </p:sp>
      <p:cxnSp>
        <p:nvCxnSpPr>
          <p:cNvPr id="10" name="Straight Connector 9"/>
          <p:cNvCxnSpPr>
            <a:cxnSpLocks/>
          </p:cNvCxnSpPr>
          <p:nvPr/>
        </p:nvCxnSpPr>
        <p:spPr>
          <a:xfrm>
            <a:off x="1952554" y="3712969"/>
            <a:ext cx="5132353"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6F035A66-7F68-7441-A478-C685EC725602}"/>
              </a:ext>
            </a:extLst>
          </p:cNvPr>
          <p:cNvGrpSpPr/>
          <p:nvPr/>
        </p:nvGrpSpPr>
        <p:grpSpPr>
          <a:xfrm>
            <a:off x="-29283" y="4419878"/>
            <a:ext cx="7222563" cy="595005"/>
            <a:chOff x="-21962" y="3525520"/>
            <a:chExt cx="8180974" cy="673960"/>
          </a:xfrm>
        </p:grpSpPr>
        <p:pic>
          <p:nvPicPr>
            <p:cNvPr id="3" name="Picture 2">
              <a:extLst>
                <a:ext uri="{FF2B5EF4-FFF2-40B4-BE49-F238E27FC236}">
                  <a16:creationId xmlns:a16="http://schemas.microsoft.com/office/drawing/2014/main" id="{7CC18C9C-CE68-9644-B334-F213E2117067}"/>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722325" y="3525520"/>
              <a:ext cx="2692400" cy="666004"/>
            </a:xfrm>
            <a:prstGeom prst="rect">
              <a:avLst/>
            </a:prstGeom>
          </p:spPr>
        </p:pic>
        <p:pic>
          <p:nvPicPr>
            <p:cNvPr id="8" name="Picture 7">
              <a:extLst>
                <a:ext uri="{FF2B5EF4-FFF2-40B4-BE49-F238E27FC236}">
                  <a16:creationId xmlns:a16="http://schemas.microsoft.com/office/drawing/2014/main" id="{441FC338-7A3C-1146-8979-4DA1E74C5660}"/>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21962" y="3525520"/>
              <a:ext cx="2692400" cy="673960"/>
            </a:xfrm>
            <a:prstGeom prst="rect">
              <a:avLst/>
            </a:prstGeom>
          </p:spPr>
        </p:pic>
        <p:pic>
          <p:nvPicPr>
            <p:cNvPr id="15" name="Picture 14">
              <a:extLst>
                <a:ext uri="{FF2B5EF4-FFF2-40B4-BE49-F238E27FC236}">
                  <a16:creationId xmlns:a16="http://schemas.microsoft.com/office/drawing/2014/main" id="{BB74A057-CBF9-D045-B9ED-562515BED757}"/>
                </a:ext>
              </a:extLst>
            </p:cNvPr>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5466612" y="3525520"/>
              <a:ext cx="2692400" cy="666004"/>
            </a:xfrm>
            <a:prstGeom prst="rect">
              <a:avLst/>
            </a:prstGeom>
          </p:spPr>
        </p:pic>
      </p:grpSp>
      <p:pic>
        <p:nvPicPr>
          <p:cNvPr id="18" name="Picture 17">
            <a:extLst>
              <a:ext uri="{FF2B5EF4-FFF2-40B4-BE49-F238E27FC236}">
                <a16:creationId xmlns:a16="http://schemas.microsoft.com/office/drawing/2014/main" id="{1AA0C2F0-783E-4B42-B967-A7906302B7F8}"/>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526034" y="4217170"/>
            <a:ext cx="2484956" cy="961229"/>
          </a:xfrm>
          <a:prstGeom prst="rect">
            <a:avLst/>
          </a:prstGeom>
        </p:spPr>
      </p:pic>
      <p:sp>
        <p:nvSpPr>
          <p:cNvPr id="12" name="TextBox 11">
            <a:extLst>
              <a:ext uri="{FF2B5EF4-FFF2-40B4-BE49-F238E27FC236}">
                <a16:creationId xmlns:a16="http://schemas.microsoft.com/office/drawing/2014/main" id="{EBBC3EC6-86D6-F446-B21B-9D50375AEA01}"/>
              </a:ext>
            </a:extLst>
          </p:cNvPr>
          <p:cNvSpPr txBox="1">
            <a:spLocks noChangeArrowheads="1"/>
          </p:cNvSpPr>
          <p:nvPr/>
        </p:nvSpPr>
        <p:spPr bwMode="auto">
          <a:xfrm>
            <a:off x="1952554" y="5325301"/>
            <a:ext cx="5240727" cy="11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en-US" altLang="en-US" sz="1333" dirty="0">
                <a:solidFill>
                  <a:schemeClr val="tx1"/>
                </a:solidFill>
              </a:rPr>
              <a:t>This document contains Alliance confidential commercial and/or Business Sensitive information throughout which shall not be disclosed other than to Alliance/</a:t>
            </a:r>
            <a:r>
              <a:rPr lang="en-US" altLang="en-US" sz="1333" dirty="0" err="1">
                <a:solidFill>
                  <a:schemeClr val="tx1"/>
                </a:solidFill>
              </a:rPr>
              <a:t>MRIGlobal</a:t>
            </a:r>
            <a:r>
              <a:rPr lang="en-US" altLang="en-US" sz="1333" dirty="0">
                <a:solidFill>
                  <a:schemeClr val="tx1"/>
                </a:solidFill>
              </a:rPr>
              <a:t>/ Battelle personnel with a need to know, or to DOE personnel in accordance with the terms of Prime Contract No. DE-AC36-08GO28308.</a:t>
            </a:r>
          </a:p>
        </p:txBody>
      </p:sp>
    </p:spTree>
    <p:extLst>
      <p:ext uri="{BB962C8B-B14F-4D97-AF65-F5344CB8AC3E}">
        <p14:creationId xmlns:p14="http://schemas.microsoft.com/office/powerpoint/2010/main" val="38565190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7161AE9D-7A26-4B31-8F16-DF40B3C005C3}" type="slidenum">
              <a:rPr lang="en-US" smtClean="0"/>
              <a:t>‹#›</a:t>
            </a:fld>
            <a:endParaRPr lang="en-US"/>
          </a:p>
        </p:txBody>
      </p:sp>
      <p:sp>
        <p:nvSpPr>
          <p:cNvPr id="4" name="TextBox 3">
            <a:extLst>
              <a:ext uri="{FF2B5EF4-FFF2-40B4-BE49-F238E27FC236}">
                <a16:creationId xmlns:a16="http://schemas.microsoft.com/office/drawing/2014/main" id="{FF7586AE-984D-6D45-B4D9-E155D80E07EE}"/>
              </a:ext>
            </a:extLst>
          </p:cNvPr>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40376511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Calibri"/>
                <a:cs typeface="Calibri"/>
              </a:defRPr>
            </a:lvl1pPr>
          </a:lstStyle>
          <a:p>
            <a:r>
              <a:rPr lang="en-US"/>
              <a:t>Click to edit Master title style</a:t>
            </a:r>
            <a:endParaRPr/>
          </a:p>
        </p:txBody>
      </p:sp>
      <p:sp>
        <p:nvSpPr>
          <p:cNvPr id="3" name="Holder 3"/>
          <p:cNvSpPr>
            <a:spLocks noGrp="1"/>
          </p:cNvSpPr>
          <p:nvPr>
            <p:ph sz="half" idx="2"/>
          </p:nvPr>
        </p:nvSpPr>
        <p:spPr>
          <a:xfrm>
            <a:off x="609600" y="1577340"/>
            <a:ext cx="5303520" cy="984885"/>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984885"/>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AE976FDF-91B5-4A8E-9932-7DE227A4F211}" type="datetimeFigureOut">
              <a:rPr lang="en-US" smtClean="0"/>
              <a:t>11/15/2024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7161AE9D-7A26-4B31-8F16-DF40B3C005C3}" type="slidenum">
              <a:rPr lang="en-US" smtClean="0"/>
              <a:t>‹#›</a:t>
            </a:fld>
            <a:endParaRPr lang="en-US"/>
          </a:p>
        </p:txBody>
      </p:sp>
      <p:sp>
        <p:nvSpPr>
          <p:cNvPr id="8" name="TextBox 7">
            <a:extLst>
              <a:ext uri="{FF2B5EF4-FFF2-40B4-BE49-F238E27FC236}">
                <a16:creationId xmlns:a16="http://schemas.microsoft.com/office/drawing/2014/main" id="{F17CAA8B-91AD-5D4F-94C8-8E409350BBE3}"/>
              </a:ext>
            </a:extLst>
          </p:cNvPr>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5492008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A3B61C-9C45-4982-83C1-6D2CFFAC37A8}"/>
              </a:ext>
            </a:extLst>
          </p:cNvPr>
          <p:cNvSpPr>
            <a:spLocks noGrp="1"/>
          </p:cNvSpPr>
          <p:nvPr>
            <p:ph type="dt" sz="half" idx="10"/>
          </p:nvPr>
        </p:nvSpPr>
        <p:spPr/>
        <p:txBody>
          <a:bodyPr/>
          <a:lstStyle/>
          <a:p>
            <a:fld id="{AE976FDF-91B5-4A8E-9932-7DE227A4F211}" type="datetimeFigureOut">
              <a:rPr lang="en-US" smtClean="0"/>
              <a:t>11/15/2024</a:t>
            </a:fld>
            <a:endParaRPr lang="en-US"/>
          </a:p>
        </p:txBody>
      </p:sp>
      <p:sp>
        <p:nvSpPr>
          <p:cNvPr id="3" name="Footer Placeholder 2">
            <a:extLst>
              <a:ext uri="{FF2B5EF4-FFF2-40B4-BE49-F238E27FC236}">
                <a16:creationId xmlns:a16="http://schemas.microsoft.com/office/drawing/2014/main" id="{3E446547-D157-47E4-8585-B0869136E0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689E7E-6756-4A2D-8050-2E5620D247F5}"/>
              </a:ext>
            </a:extLst>
          </p:cNvPr>
          <p:cNvSpPr>
            <a:spLocks noGrp="1"/>
          </p:cNvSpPr>
          <p:nvPr>
            <p:ph type="sldNum" sz="quarter" idx="12"/>
          </p:nvPr>
        </p:nvSpPr>
        <p:spPr/>
        <p:txBody>
          <a:bodyPr/>
          <a:lstStyle/>
          <a:p>
            <a:fld id="{7161AE9D-7A26-4B31-8F16-DF40B3C005C3}" type="slidenum">
              <a:rPr lang="en-US" smtClean="0"/>
              <a:t>‹#›</a:t>
            </a:fld>
            <a:endParaRPr lang="en-US"/>
          </a:p>
        </p:txBody>
      </p:sp>
      <p:sp>
        <p:nvSpPr>
          <p:cNvPr id="5" name="TextBox 4">
            <a:extLst>
              <a:ext uri="{FF2B5EF4-FFF2-40B4-BE49-F238E27FC236}">
                <a16:creationId xmlns:a16="http://schemas.microsoft.com/office/drawing/2014/main" id="{89B9193E-0F3D-0E44-BF0F-E43FF62562C0}"/>
              </a:ext>
            </a:extLst>
          </p:cNvPr>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20932886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4E1A08-20A6-F54C-ADB1-362118645781}"/>
              </a:ext>
            </a:extLst>
          </p:cNvPr>
          <p:cNvSpPr/>
          <p:nvPr/>
        </p:nvSpPr>
        <p:spPr>
          <a:xfrm>
            <a:off x="-17642" y="0"/>
            <a:ext cx="329736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TextBox 5">
            <a:extLst>
              <a:ext uri="{FF2B5EF4-FFF2-40B4-BE49-F238E27FC236}">
                <a16:creationId xmlns:a16="http://schemas.microsoft.com/office/drawing/2014/main" id="{1BFBA7D1-6439-5B41-956B-11256B3214CA}"/>
              </a:ext>
            </a:extLst>
          </p:cNvPr>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29751797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5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nSpc>
                <a:spcPct val="90000"/>
              </a:lnSpc>
              <a:defRPr/>
            </a:lvl1pPr>
          </a:lstStyle>
          <a:p>
            <a:r>
              <a:rPr lang="en-US" dirty="0"/>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176586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 y="1"/>
            <a:ext cx="12191999" cy="1035352"/>
          </a:xfrm>
          <a:solidFill>
            <a:schemeClr val="accent1"/>
          </a:solidFill>
        </p:spPr>
        <p:txBody>
          <a:bodyPr/>
          <a:lstStyle/>
          <a:p>
            <a:r>
              <a:rPr lang="en-US"/>
              <a:t>Simple Slide</a:t>
            </a:r>
          </a:p>
        </p:txBody>
      </p:sp>
      <p:sp>
        <p:nvSpPr>
          <p:cNvPr id="5" name="TextBox 4"/>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40561965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_Custom Layout">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609602" y="274646"/>
            <a:ext cx="10972801" cy="741361"/>
          </a:xfrm>
          <a:prstGeom prst="rect">
            <a:avLst/>
          </a:prstGeom>
        </p:spPr>
        <p:txBody>
          <a:bodyPr lIns="121899" tIns="60949" rIns="121899" bIns="60949" rtlCol="0">
            <a:normAutofit/>
          </a:bodyPr>
          <a:lstStyle>
            <a:lvl1pPr algn="l">
              <a:defRPr sz="3399"/>
            </a:lvl1pPr>
          </a:lstStyle>
          <a:p>
            <a:r>
              <a:rPr lang="en-US"/>
              <a:t>Click to edit Master title style</a:t>
            </a:r>
            <a:endParaRPr lang="en-US" dirty="0"/>
          </a:p>
        </p:txBody>
      </p:sp>
      <p:sp>
        <p:nvSpPr>
          <p:cNvPr id="3" name="Text Placeholder 2"/>
          <p:cNvSpPr>
            <a:spLocks noGrp="1"/>
          </p:cNvSpPr>
          <p:nvPr>
            <p:ph type="body" sz="quarter" idx="10"/>
          </p:nvPr>
        </p:nvSpPr>
        <p:spPr>
          <a:xfrm>
            <a:off x="609761" y="1270006"/>
            <a:ext cx="10972483" cy="4527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67293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2" y="2864763"/>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dirty="0"/>
              <a:t>NREL</a:t>
            </a:r>
            <a:r>
              <a:rPr lang="en-US" sz="1067" baseline="0" dirty="0"/>
              <a:t>  </a:t>
            </a:r>
            <a:r>
              <a:rPr lang="en-US" sz="1067" dirty="0"/>
              <a:t>|  </a:t>
            </a:r>
            <a:fld id="{BFD71CF8-5198-8441-A7C0-DC22FD64CBE4}" type="slidenum">
              <a:rPr lang="en-US" sz="1067" smtClean="0"/>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16897831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4302269" y="0"/>
            <a:ext cx="7889731" cy="68580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t>NREL</a:t>
            </a:r>
            <a:r>
              <a:rPr lang="en-US" sz="1067" baseline="0" dirty="0"/>
              <a:t>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10" name="Rectangle 9">
            <a:extLst>
              <a:ext uri="{FF2B5EF4-FFF2-40B4-BE49-F238E27FC236}">
                <a16:creationId xmlns:a16="http://schemas.microsoft.com/office/drawing/2014/main" id="{8A832604-F597-CE4C-9045-0EDB4883F306}"/>
              </a:ext>
            </a:extLst>
          </p:cNvPr>
          <p:cNvSpPr/>
          <p:nvPr/>
        </p:nvSpPr>
        <p:spPr>
          <a:xfrm>
            <a:off x="0" y="0"/>
            <a:ext cx="430226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96313" y="674158"/>
            <a:ext cx="3377076" cy="1462617"/>
          </a:xfrm>
        </p:spPr>
        <p:txBody>
          <a:bodyPr lIns="0" tIns="0" rIns="0" bIns="0">
            <a:noAutofit/>
          </a:bodyPr>
          <a:lstStyle>
            <a:lvl1pPr marL="0" indent="0">
              <a:spcBef>
                <a:spcPts val="0"/>
              </a:spcBef>
              <a:buNone/>
              <a:defRPr sz="32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96313" y="4754570"/>
            <a:ext cx="3377076" cy="1462617"/>
          </a:xfrm>
        </p:spPr>
        <p:txBody>
          <a:bodyPr lIns="0" tIns="0" rIns="0" bIns="0" anchor="b">
            <a:noAutofit/>
          </a:bodyPr>
          <a:lstStyle>
            <a:lvl1pPr marL="0" indent="0">
              <a:buNone/>
              <a:defRPr sz="24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tx1"/>
                </a:solidFill>
              </a:rPr>
              <a:t>NREL</a:t>
            </a:r>
            <a:r>
              <a:rPr lang="en-US" sz="1067" baseline="0" dirty="0">
                <a:solidFill>
                  <a:schemeClr val="tx1"/>
                </a:solidFill>
              </a:rPr>
              <a:t>  </a:t>
            </a:r>
            <a:r>
              <a:rPr lang="en-US" sz="1067" dirty="0">
                <a:solidFill>
                  <a:schemeClr val="tx1"/>
                </a:solidFill>
              </a:rPr>
              <a:t>|  </a:t>
            </a:r>
            <a:fld id="{BFD71CF8-5198-8441-A7C0-DC22FD64CBE4}" type="slidenum">
              <a:rPr lang="en-US" sz="1067" smtClean="0">
                <a:solidFill>
                  <a:schemeClr val="tx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tx1"/>
              </a:solidFill>
            </a:endParaRPr>
          </a:p>
        </p:txBody>
      </p:sp>
    </p:spTree>
    <p:extLst>
      <p:ext uri="{BB962C8B-B14F-4D97-AF65-F5344CB8AC3E}">
        <p14:creationId xmlns:p14="http://schemas.microsoft.com/office/powerpoint/2010/main" val="37685387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_Content Slide - Vertical Blue/photo/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4302269" y="3429000"/>
            <a:ext cx="7889731" cy="3429000"/>
          </a:xfrm>
          <a:solidFill>
            <a:schemeClr val="bg1">
              <a:lumMod val="95000"/>
            </a:schemeClr>
          </a:solidFill>
          <a:effectLst/>
        </p:spPr>
        <p:txBody>
          <a:bodyPr lIns="365760" tIns="365760" rIns="365760" bIns="640080">
            <a:noAutofit/>
          </a:bodyPr>
          <a:lstStyle>
            <a:lvl1pPr marL="0" indent="0">
              <a:buNone/>
              <a:defRPr sz="2133"/>
            </a:lvl1pPr>
            <a:lvl2pPr>
              <a:defRPr sz="2133"/>
            </a:lvl2pPr>
            <a:lvl3pPr>
              <a:defRPr sz="2133"/>
            </a:lvl3pPr>
            <a:lvl4pPr>
              <a:defRPr sz="2133"/>
            </a:lvl4pPr>
            <a:lvl5pPr>
              <a:defRPr sz="2133"/>
            </a:lvl5pPr>
          </a:lstStyle>
          <a:p>
            <a:pPr lvl="0"/>
            <a:r>
              <a:rPr lang="en-US" dirty="0"/>
              <a:t>Body text</a:t>
            </a:r>
          </a:p>
        </p:txBody>
      </p:sp>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t>NREL</a:t>
            </a:r>
            <a:r>
              <a:rPr lang="en-US" sz="1067" baseline="0" dirty="0"/>
              <a:t>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10" name="Rectangle 9">
            <a:extLst>
              <a:ext uri="{FF2B5EF4-FFF2-40B4-BE49-F238E27FC236}">
                <a16:creationId xmlns:a16="http://schemas.microsoft.com/office/drawing/2014/main" id="{8A832604-F597-CE4C-9045-0EDB4883F306}"/>
              </a:ext>
            </a:extLst>
          </p:cNvPr>
          <p:cNvSpPr/>
          <p:nvPr/>
        </p:nvSpPr>
        <p:spPr>
          <a:xfrm>
            <a:off x="0" y="0"/>
            <a:ext cx="4302269" cy="6858000"/>
          </a:xfrm>
          <a:prstGeom prst="rect">
            <a:avLst/>
          </a:prstGeom>
          <a:solidFill>
            <a:srgbClr val="0079C1"/>
          </a:solidFill>
        </p:spPr>
        <p:txBody>
          <a:bodyPr wrap="square" lIns="0" tIns="0" rIns="0" bIns="0" rtlCol="0"/>
          <a:lstStyle/>
          <a:p>
            <a:pPr lvl="0"/>
            <a:endParaRPr lang="en-US" sz="2400">
              <a:solidFill>
                <a:schemeClr val="tx1"/>
              </a:solidFill>
            </a:endParaRPr>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96313" y="674158"/>
            <a:ext cx="3377076" cy="1462617"/>
          </a:xfrm>
        </p:spPr>
        <p:txBody>
          <a:bodyPr lIns="0" tIns="0" rIns="0" bIns="0">
            <a:noAutofit/>
          </a:bodyPr>
          <a:lstStyle>
            <a:lvl1pPr marL="0" indent="0">
              <a:spcBef>
                <a:spcPts val="0"/>
              </a:spcBef>
              <a:buNone/>
              <a:defRPr sz="32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96313" y="4754570"/>
            <a:ext cx="3377076" cy="1462617"/>
          </a:xfrm>
        </p:spPr>
        <p:txBody>
          <a:bodyPr lIns="0" tIns="0" rIns="0" bIns="0" anchor="b">
            <a:noAutofit/>
          </a:bodyPr>
          <a:lstStyle>
            <a:lvl1pPr marL="0" indent="0">
              <a:buNone/>
              <a:defRPr sz="24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tx1"/>
                </a:solidFill>
              </a:rPr>
              <a:t>NREL</a:t>
            </a:r>
            <a:r>
              <a:rPr lang="en-US" sz="1067" baseline="0" dirty="0">
                <a:solidFill>
                  <a:schemeClr val="tx1"/>
                </a:solidFill>
              </a:rPr>
              <a:t>  </a:t>
            </a:r>
            <a:r>
              <a:rPr lang="en-US" sz="1067" dirty="0">
                <a:solidFill>
                  <a:schemeClr val="tx1"/>
                </a:solidFill>
              </a:rPr>
              <a:t>|  </a:t>
            </a:r>
            <a:fld id="{BFD71CF8-5198-8441-A7C0-DC22FD64CBE4}" type="slidenum">
              <a:rPr lang="en-US" sz="1067" smtClean="0">
                <a:solidFill>
                  <a:schemeClr val="tx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tx1"/>
              </a:solidFill>
            </a:endParaRPr>
          </a:p>
        </p:txBody>
      </p:sp>
      <p:sp>
        <p:nvSpPr>
          <p:cNvPr id="11" name="Text Placeholder 7">
            <a:extLst>
              <a:ext uri="{FF2B5EF4-FFF2-40B4-BE49-F238E27FC236}">
                <a16:creationId xmlns:a16="http://schemas.microsoft.com/office/drawing/2014/main" id="{E09C1F55-AA2F-B448-AD00-1949AE58B945}"/>
              </a:ext>
            </a:extLst>
          </p:cNvPr>
          <p:cNvSpPr>
            <a:spLocks noGrp="1"/>
          </p:cNvSpPr>
          <p:nvPr>
            <p:ph type="body" sz="quarter" idx="53" hasCustomPrompt="1"/>
          </p:nvPr>
        </p:nvSpPr>
        <p:spPr>
          <a:xfrm>
            <a:off x="4865295" y="674157"/>
            <a:ext cx="6189939" cy="1462617"/>
          </a:xfrm>
        </p:spPr>
        <p:txBody>
          <a:bodyPr lIns="0" tIns="73152" rIns="0" bIns="0">
            <a:noAutofit/>
          </a:bodyPr>
          <a:lstStyle>
            <a:lvl1pPr marL="0" indent="0">
              <a:buNone/>
              <a:defRPr sz="2667"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18061182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4_Title Slid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1035352"/>
          </a:xfrm>
        </p:spPr>
        <p:txBody>
          <a:bodyPr/>
          <a:lstStyle/>
          <a:p>
            <a:r>
              <a:rPr lang="en-US"/>
              <a:t>Simple Slide</a:t>
            </a:r>
          </a:p>
        </p:txBody>
      </p:sp>
      <p:sp>
        <p:nvSpPr>
          <p:cNvPr id="5" name="TextBox 4"/>
          <p:cNvSpPr txBox="1"/>
          <p:nvPr/>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dirty="0"/>
              <a:t>NREL</a:t>
            </a:r>
            <a:r>
              <a:rPr lang="en-US" sz="1067" baseline="0" dirty="0"/>
              <a:t>  </a:t>
            </a:r>
            <a:r>
              <a:rPr lang="en-US" sz="1067" dirty="0"/>
              <a:t>|  </a:t>
            </a:r>
            <a:fld id="{BFD71CF8-5198-8441-A7C0-DC22FD64CBE4}" type="slidenum">
              <a:rPr lang="en-US" sz="1067" smtClean="0"/>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20611764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_Title Slide - Simp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F2A6476-A554-2A45-B898-AB7C23986B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09529" y="247590"/>
            <a:ext cx="2484956" cy="961229"/>
          </a:xfrm>
          <a:prstGeom prst="rect">
            <a:avLst/>
          </a:prstGeom>
        </p:spPr>
      </p:pic>
      <p:cxnSp>
        <p:nvCxnSpPr>
          <p:cNvPr id="14" name="Straight Connector 13">
            <a:extLst>
              <a:ext uri="{FF2B5EF4-FFF2-40B4-BE49-F238E27FC236}">
                <a16:creationId xmlns:a16="http://schemas.microsoft.com/office/drawing/2014/main" id="{AAFA809B-6AE1-D244-B053-754D18B5072B}"/>
              </a:ext>
            </a:extLst>
          </p:cNvPr>
          <p:cNvCxnSpPr>
            <a:cxnSpLocks/>
          </p:cNvCxnSpPr>
          <p:nvPr/>
        </p:nvCxnSpPr>
        <p:spPr>
          <a:xfrm flipV="1">
            <a:off x="-148683" y="1431871"/>
            <a:ext cx="12340683" cy="10811"/>
          </a:xfrm>
          <a:prstGeom prst="line">
            <a:avLst/>
          </a:prstGeom>
          <a:ln w="38100">
            <a:solidFill>
              <a:schemeClr val="tx1">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1" name="Text Placeholder 7">
            <a:extLst>
              <a:ext uri="{FF2B5EF4-FFF2-40B4-BE49-F238E27FC236}">
                <a16:creationId xmlns:a16="http://schemas.microsoft.com/office/drawing/2014/main" id="{A8751124-BAFB-0448-9CE4-8D2B869C70A4}"/>
              </a:ext>
            </a:extLst>
          </p:cNvPr>
          <p:cNvSpPr>
            <a:spLocks noGrp="1"/>
          </p:cNvSpPr>
          <p:nvPr>
            <p:ph type="body" sz="quarter" idx="12" hasCustomPrompt="1"/>
          </p:nvPr>
        </p:nvSpPr>
        <p:spPr>
          <a:xfrm>
            <a:off x="4982632" y="2006436"/>
            <a:ext cx="7191331" cy="1460688"/>
          </a:xfrm>
          <a:solidFill>
            <a:schemeClr val="accent1">
              <a:alpha val="75000"/>
            </a:schemeClr>
          </a:solidFill>
        </p:spPr>
        <p:txBody>
          <a:bodyPr lIns="182880" tIns="137160" rIns="182880" bIns="137160" anchor="ctr" anchorCtr="0">
            <a:noAutofit/>
          </a:bodyPr>
          <a:lstStyle>
            <a:lvl1pPr marL="0" indent="0">
              <a:lnSpc>
                <a:spcPts val="3733"/>
              </a:lnSpc>
              <a:buNone/>
              <a:defRPr sz="4000">
                <a:solidFill>
                  <a:schemeClr val="bg1"/>
                </a:solidFill>
              </a:defRPr>
            </a:lvl1pPr>
          </a:lstStyle>
          <a:p>
            <a:pPr lvl="0"/>
            <a:r>
              <a:rPr lang="en-US"/>
              <a:t>Title</a:t>
            </a:r>
          </a:p>
        </p:txBody>
      </p:sp>
      <p:sp>
        <p:nvSpPr>
          <p:cNvPr id="12" name="Text Placeholder 14">
            <a:extLst>
              <a:ext uri="{FF2B5EF4-FFF2-40B4-BE49-F238E27FC236}">
                <a16:creationId xmlns:a16="http://schemas.microsoft.com/office/drawing/2014/main" id="{8F52A7D5-C4F4-964C-A4AA-E06C9F0644C2}"/>
              </a:ext>
            </a:extLst>
          </p:cNvPr>
          <p:cNvSpPr>
            <a:spLocks noGrp="1"/>
          </p:cNvSpPr>
          <p:nvPr>
            <p:ph type="body" sz="quarter" idx="13" hasCustomPrompt="1"/>
          </p:nvPr>
        </p:nvSpPr>
        <p:spPr>
          <a:xfrm>
            <a:off x="4982633" y="3659717"/>
            <a:ext cx="5763684" cy="1468735"/>
          </a:xfrm>
          <a:solidFill>
            <a:schemeClr val="accent1">
              <a:alpha val="75000"/>
            </a:schemeClr>
          </a:solidFill>
        </p:spPr>
        <p:txBody>
          <a:bodyPr lIns="182880" tIns="137160" rIns="182880" bIns="137160" anchor="ctr" anchorCtr="0">
            <a:noAutofit/>
          </a:bodyPr>
          <a:lstStyle>
            <a:lvl1pPr marL="0" indent="0">
              <a:lnSpc>
                <a:spcPts val="2347"/>
              </a:lnSpc>
              <a:spcBef>
                <a:spcPts val="533"/>
              </a:spcBef>
              <a:buNone/>
              <a:defRPr sz="2400"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spTree>
    <p:extLst>
      <p:ext uri="{BB962C8B-B14F-4D97-AF65-F5344CB8AC3E}">
        <p14:creationId xmlns:p14="http://schemas.microsoft.com/office/powerpoint/2010/main" val="13993121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7161AE9D-7A26-4B31-8F16-DF40B3C005C3}" type="slidenum">
              <a:rPr lang="en-US" smtClean="0"/>
              <a:t>‹#›</a:t>
            </a:fld>
            <a:endParaRPr lang="en-US"/>
          </a:p>
        </p:txBody>
      </p:sp>
      <p:sp>
        <p:nvSpPr>
          <p:cNvPr id="4" name="TextBox 3">
            <a:extLst>
              <a:ext uri="{FF2B5EF4-FFF2-40B4-BE49-F238E27FC236}">
                <a16:creationId xmlns:a16="http://schemas.microsoft.com/office/drawing/2014/main" id="{FF7586AE-984D-6D45-B4D9-E155D80E07EE}"/>
              </a:ext>
            </a:extLst>
          </p:cNvPr>
          <p:cNvSpPr txBox="1"/>
          <p:nvPr/>
        </p:nvSpPr>
        <p:spPr>
          <a:xfrm>
            <a:off x="8948936" y="6454019"/>
            <a:ext cx="3039363" cy="256545"/>
          </a:xfrm>
          <a:prstGeom prst="rect">
            <a:avLst/>
          </a:prstGeom>
          <a:noFill/>
        </p:spPr>
        <p:txBody>
          <a:bodyPr wrap="square" rtlCol="0">
            <a:spAutoFit/>
          </a:bodyPr>
          <a:lstStyle/>
          <a:p>
            <a:pPr marL="0" marR="0" indent="0" algn="r" defTabSz="609570"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70"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10962102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 y="1"/>
            <a:ext cx="12191999" cy="1035352"/>
          </a:xfrm>
          <a:solidFill>
            <a:schemeClr val="accent1"/>
          </a:solidFill>
        </p:spPr>
        <p:txBody>
          <a:bodyPr/>
          <a:lstStyle/>
          <a:p>
            <a:r>
              <a:rPr lang="en-US"/>
              <a:t>Simple Slide</a:t>
            </a:r>
          </a:p>
        </p:txBody>
      </p:sp>
      <p:sp>
        <p:nvSpPr>
          <p:cNvPr id="5" name="TextBox 4"/>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18429977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mp; Content - Bar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1"/>
            <a:ext cx="12192000" cy="732403"/>
          </a:xfrm>
          <a:prstGeom prst="rect">
            <a:avLst/>
          </a:prstGeom>
        </p:spPr>
      </p:pic>
      <p:sp>
        <p:nvSpPr>
          <p:cNvPr id="3" name="Content Placeholder 2"/>
          <p:cNvSpPr>
            <a:spLocks noGrp="1"/>
          </p:cNvSpPr>
          <p:nvPr>
            <p:ph idx="1" hasCustomPrompt="1"/>
          </p:nvPr>
        </p:nvSpPr>
        <p:spPr/>
        <p:txBody>
          <a:bodyPr/>
          <a:lstStyle>
            <a:lvl1pPr>
              <a:defRPr sz="2800">
                <a:solidFill>
                  <a:srgbClr val="353A3E"/>
                </a:solidFill>
              </a:defRPr>
            </a:lvl1pPr>
            <a:lvl2pPr>
              <a:buSzPct val="80000"/>
              <a:buFont typeface="Courier New" pitchFamily="49" charset="0"/>
              <a:buChar char="o"/>
              <a:defRPr sz="2600">
                <a:solidFill>
                  <a:srgbClr val="353A3E"/>
                </a:solidFill>
              </a:defRPr>
            </a:lvl2pPr>
            <a:lvl3pPr>
              <a:buFont typeface="Calibri" pitchFamily="34" charset="0"/>
              <a:buChar char="–"/>
              <a:defRPr>
                <a:solidFill>
                  <a:srgbClr val="353A3E"/>
                </a:solidFill>
              </a:defRPr>
            </a:lvl3pPr>
            <a:lvl4pPr>
              <a:buFont typeface="Wingdings" pitchFamily="2" charset="2"/>
              <a:buChar char="§"/>
              <a:defRPr>
                <a:solidFill>
                  <a:srgbClr val="353A3E"/>
                </a:solidFill>
              </a:defRPr>
            </a:lvl4pPr>
            <a:lvl5pPr>
              <a:defRPr>
                <a:solidFill>
                  <a:srgbClr val="353A3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609600" y="95569"/>
            <a:ext cx="10972800" cy="566928"/>
          </a:xfrm>
        </p:spPr>
        <p:txBody>
          <a:bodyPr>
            <a:normAutofit/>
          </a:bodyPr>
          <a:lstStyle>
            <a:lvl1pPr algn="l">
              <a:defRPr sz="2800">
                <a:solidFill>
                  <a:schemeClr val="bg1"/>
                </a:solidFill>
                <a:latin typeface="Calibri"/>
                <a:cs typeface="Calibri"/>
              </a:defRPr>
            </a:lvl1pPr>
          </a:lstStyle>
          <a:p>
            <a:r>
              <a:rPr lang="en-US" dirty="0"/>
              <a:t>CLICK TO EDIT MASTER TITLE STYLE</a:t>
            </a:r>
          </a:p>
        </p:txBody>
      </p:sp>
      <p:sp>
        <p:nvSpPr>
          <p:cNvPr id="7" name="Rectangle 6"/>
          <p:cNvSpPr/>
          <p:nvPr userDrawn="1"/>
        </p:nvSpPr>
        <p:spPr>
          <a:xfrm>
            <a:off x="0" y="6660445"/>
            <a:ext cx="12192000" cy="2116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latin typeface="Arial"/>
            </a:endParaRPr>
          </a:p>
        </p:txBody>
      </p:sp>
      <p:sp>
        <p:nvSpPr>
          <p:cNvPr id="9" name="TextBox 8"/>
          <p:cNvSpPr txBox="1"/>
          <p:nvPr userDrawn="1"/>
        </p:nvSpPr>
        <p:spPr>
          <a:xfrm>
            <a:off x="11384784" y="6655741"/>
            <a:ext cx="319318" cy="223138"/>
          </a:xfrm>
          <a:prstGeom prst="rect">
            <a:avLst/>
          </a:prstGeom>
          <a:noFill/>
        </p:spPr>
        <p:txBody>
          <a:bodyPr wrap="none" rtlCol="0">
            <a:spAutoFit/>
          </a:bodyPr>
          <a:lstStyle/>
          <a:p>
            <a:pPr algn="r"/>
            <a:fld id="{1EACFCF3-982C-4B40-877B-11AE90AD0EA1}" type="slidenum">
              <a:rPr lang="en-US" sz="850" smtClean="0">
                <a:solidFill>
                  <a:schemeClr val="bg1"/>
                </a:solidFill>
                <a:latin typeface="Arial"/>
              </a:rPr>
              <a:t>‹#›</a:t>
            </a:fld>
            <a:endParaRPr lang="en-US" sz="850" dirty="0">
              <a:solidFill>
                <a:schemeClr val="bg1"/>
              </a:solidFill>
              <a:latin typeface="Arial"/>
            </a:endParaRPr>
          </a:p>
        </p:txBody>
      </p:sp>
      <p:pic>
        <p:nvPicPr>
          <p:cNvPr id="10" name="Picture 9" descr="white-lgo-NREL-logotype.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609600" y="6720002"/>
            <a:ext cx="3903472" cy="90678"/>
          </a:xfrm>
          <a:prstGeom prst="rect">
            <a:avLst/>
          </a:prstGeom>
        </p:spPr>
      </p:pic>
    </p:spTree>
    <p:extLst>
      <p:ext uri="{BB962C8B-B14F-4D97-AF65-F5344CB8AC3E}">
        <p14:creationId xmlns:p14="http://schemas.microsoft.com/office/powerpoint/2010/main" val="586007465"/>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Slide - Simpl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F82B0B-97F3-C847-B6F9-FA84AC62250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456411"/>
            <a:ext cx="12192000" cy="5401589"/>
          </a:xfrm>
          <a:prstGeom prst="rect">
            <a:avLst/>
          </a:prstGeom>
        </p:spPr>
      </p:pic>
      <p:sp>
        <p:nvSpPr>
          <p:cNvPr id="9" name="Rectangle 8">
            <a:extLst>
              <a:ext uri="{FF2B5EF4-FFF2-40B4-BE49-F238E27FC236}">
                <a16:creationId xmlns:a16="http://schemas.microsoft.com/office/drawing/2014/main" id="{C24834D4-C5F3-CC48-80C3-D7B1DEB19EC4}"/>
              </a:ext>
            </a:extLst>
          </p:cNvPr>
          <p:cNvSpPr/>
          <p:nvPr userDrawn="1"/>
        </p:nvSpPr>
        <p:spPr>
          <a:xfrm>
            <a:off x="4982633" y="5417379"/>
            <a:ext cx="5762860" cy="1440623"/>
          </a:xfrm>
          <a:prstGeom prst="rect">
            <a:avLst/>
          </a:prstGeom>
          <a:solidFill>
            <a:schemeClr val="accent1">
              <a:alpha val="6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lt1"/>
              </a:solidFill>
            </a:endParaRPr>
          </a:p>
        </p:txBody>
      </p:sp>
      <p:sp>
        <p:nvSpPr>
          <p:cNvPr id="8" name="Text Placeholder 7"/>
          <p:cNvSpPr>
            <a:spLocks noGrp="1"/>
          </p:cNvSpPr>
          <p:nvPr>
            <p:ph type="body" sz="quarter" idx="10" hasCustomPrompt="1"/>
          </p:nvPr>
        </p:nvSpPr>
        <p:spPr>
          <a:xfrm>
            <a:off x="4982633" y="1672804"/>
            <a:ext cx="5762859" cy="1532296"/>
          </a:xfrm>
        </p:spPr>
        <p:txBody>
          <a:bodyPr anchor="b" anchorCtr="0">
            <a:noAutofit/>
          </a:bodyPr>
          <a:lstStyle>
            <a:lvl1pPr marL="0" indent="0">
              <a:buNone/>
              <a:defRPr sz="4000">
                <a:solidFill>
                  <a:schemeClr val="bg1"/>
                </a:solidFill>
              </a:defRPr>
            </a:lvl1pPr>
          </a:lstStyle>
          <a:p>
            <a:pPr lvl="0"/>
            <a:r>
              <a:rPr lang="en-US" dirty="0"/>
              <a:t>Title</a:t>
            </a:r>
          </a:p>
        </p:txBody>
      </p:sp>
      <p:cxnSp>
        <p:nvCxnSpPr>
          <p:cNvPr id="10" name="Straight Connector 9"/>
          <p:cNvCxnSpPr/>
          <p:nvPr userDrawn="1"/>
        </p:nvCxnSpPr>
        <p:spPr>
          <a:xfrm>
            <a:off x="5119809" y="3445687"/>
            <a:ext cx="5625684"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686621"/>
            <a:ext cx="5763684" cy="1468735"/>
          </a:xfrm>
        </p:spPr>
        <p:txBody>
          <a:bodyPr>
            <a:noAutofit/>
          </a:bodyPr>
          <a:lstStyle>
            <a:lvl1pPr marL="0" indent="0">
              <a:spcBef>
                <a:spcPts val="533"/>
              </a:spcBef>
              <a:buNone/>
              <a:defRPr sz="2400"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5" name="Picture 4">
            <a:extLst>
              <a:ext uri="{FF2B5EF4-FFF2-40B4-BE49-F238E27FC236}">
                <a16:creationId xmlns:a16="http://schemas.microsoft.com/office/drawing/2014/main" id="{35A52D1D-EE5F-BE49-820C-25EA47D802A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09529" y="247590"/>
            <a:ext cx="2484956" cy="961229"/>
          </a:xfrm>
          <a:prstGeom prst="rect">
            <a:avLst/>
          </a:prstGeom>
        </p:spPr>
      </p:pic>
      <p:cxnSp>
        <p:nvCxnSpPr>
          <p:cNvPr id="14" name="Straight Connector 13">
            <a:extLst>
              <a:ext uri="{FF2B5EF4-FFF2-40B4-BE49-F238E27FC236}">
                <a16:creationId xmlns:a16="http://schemas.microsoft.com/office/drawing/2014/main" id="{AAFA809B-6AE1-D244-B053-754D18B5072B}"/>
              </a:ext>
            </a:extLst>
          </p:cNvPr>
          <p:cNvCxnSpPr>
            <a:cxnSpLocks/>
          </p:cNvCxnSpPr>
          <p:nvPr userDrawn="1"/>
        </p:nvCxnSpPr>
        <p:spPr>
          <a:xfrm>
            <a:off x="0" y="1431871"/>
            <a:ext cx="12192000" cy="0"/>
          </a:xfrm>
          <a:prstGeom prst="line">
            <a:avLst/>
          </a:prstGeom>
          <a:ln w="38100">
            <a:solidFill>
              <a:schemeClr val="tx1">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C99AABE-D4EC-144C-972F-5B06B7330D9C}"/>
              </a:ext>
            </a:extLst>
          </p:cNvPr>
          <p:cNvSpPr txBox="1">
            <a:spLocks noChangeArrowheads="1"/>
          </p:cNvSpPr>
          <p:nvPr userDrawn="1"/>
        </p:nvSpPr>
        <p:spPr bwMode="auto">
          <a:xfrm>
            <a:off x="5119808" y="5563173"/>
            <a:ext cx="5473685" cy="11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en-US" altLang="en-US" sz="1333" dirty="0">
                <a:solidFill>
                  <a:schemeClr val="bg1"/>
                </a:solidFill>
              </a:rPr>
              <a:t>This document contains Alliance confidential commercial and/or business-sensitive information throughout, which shall not be disclosed other than to Alliance/</a:t>
            </a:r>
            <a:r>
              <a:rPr lang="en-US" altLang="en-US" sz="1333" dirty="0" err="1">
                <a:solidFill>
                  <a:schemeClr val="bg1"/>
                </a:solidFill>
              </a:rPr>
              <a:t>MRIGlobal</a:t>
            </a:r>
            <a:r>
              <a:rPr lang="en-US" altLang="en-US" sz="1333" dirty="0">
                <a:solidFill>
                  <a:schemeClr val="bg1"/>
                </a:solidFill>
              </a:rPr>
              <a:t>/ Battelle personnel with a need to know or to DOE personnel in accordance with the terms of Prime Contract No. DE-AC36-08GO28308.</a:t>
            </a:r>
          </a:p>
        </p:txBody>
      </p:sp>
      <p:sp>
        <p:nvSpPr>
          <p:cNvPr id="11" name="Rectangle 10">
            <a:extLst>
              <a:ext uri="{FF2B5EF4-FFF2-40B4-BE49-F238E27FC236}">
                <a16:creationId xmlns:a16="http://schemas.microsoft.com/office/drawing/2014/main" id="{2B455DF2-892B-40E3-A0AF-D54143C30B6F}"/>
              </a:ext>
            </a:extLst>
          </p:cNvPr>
          <p:cNvSpPr/>
          <p:nvPr userDrawn="1"/>
        </p:nvSpPr>
        <p:spPr>
          <a:xfrm>
            <a:off x="4983458" y="1789017"/>
            <a:ext cx="6866465" cy="1440623"/>
          </a:xfrm>
          <a:prstGeom prst="rect">
            <a:avLst/>
          </a:prstGeom>
          <a:solidFill>
            <a:schemeClr val="accent1">
              <a:alpha val="6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lt1"/>
              </a:solidFill>
            </a:endParaRPr>
          </a:p>
        </p:txBody>
      </p:sp>
      <p:sp>
        <p:nvSpPr>
          <p:cNvPr id="12" name="Rectangle 11">
            <a:extLst>
              <a:ext uri="{FF2B5EF4-FFF2-40B4-BE49-F238E27FC236}">
                <a16:creationId xmlns:a16="http://schemas.microsoft.com/office/drawing/2014/main" id="{A668A06E-6701-4ED0-8070-0839BBD35EE4}"/>
              </a:ext>
            </a:extLst>
          </p:cNvPr>
          <p:cNvSpPr/>
          <p:nvPr userDrawn="1"/>
        </p:nvSpPr>
        <p:spPr>
          <a:xfrm>
            <a:off x="4983458" y="3684845"/>
            <a:ext cx="5762860" cy="1586729"/>
          </a:xfrm>
          <a:prstGeom prst="rect">
            <a:avLst/>
          </a:prstGeom>
          <a:solidFill>
            <a:schemeClr val="accent1">
              <a:alpha val="61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lt1"/>
              </a:solidFill>
            </a:endParaRPr>
          </a:p>
        </p:txBody>
      </p:sp>
    </p:spTree>
    <p:extLst>
      <p:ext uri="{BB962C8B-B14F-4D97-AF65-F5344CB8AC3E}">
        <p14:creationId xmlns:p14="http://schemas.microsoft.com/office/powerpoint/2010/main" val="701963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a:solidFill>
            <a:schemeClr val="accent1"/>
          </a:solidFill>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39637550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 Half Photo">
    <p:spTree>
      <p:nvGrpSpPr>
        <p:cNvPr id="1" name=""/>
        <p:cNvGrpSpPr/>
        <p:nvPr/>
      </p:nvGrpSpPr>
      <p:grpSpPr>
        <a:xfrm>
          <a:off x="0" y="0"/>
          <a:ext cx="0" cy="0"/>
          <a:chOff x="0" y="0"/>
          <a:chExt cx="0" cy="0"/>
        </a:xfrm>
      </p:grpSpPr>
      <p:pic>
        <p:nvPicPr>
          <p:cNvPr id="13" name="Picture 12" descr="NREL_logo_2009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82436" y="367354"/>
            <a:ext cx="2524571" cy="671341"/>
          </a:xfrm>
          <a:prstGeom prst="rect">
            <a:avLst/>
          </a:prstGeom>
        </p:spPr>
      </p:pic>
      <p:sp>
        <p:nvSpPr>
          <p:cNvPr id="9" name="Text Placeholder 7"/>
          <p:cNvSpPr>
            <a:spLocks noGrp="1"/>
          </p:cNvSpPr>
          <p:nvPr>
            <p:ph type="body" sz="quarter" idx="10" hasCustomPrompt="1"/>
          </p:nvPr>
        </p:nvSpPr>
        <p:spPr>
          <a:xfrm>
            <a:off x="1815379" y="2008023"/>
            <a:ext cx="5269528" cy="1797768"/>
          </a:xfrm>
        </p:spPr>
        <p:txBody>
          <a:bodyPr anchor="b" anchorCtr="0">
            <a:noAutofit/>
          </a:bodyPr>
          <a:lstStyle>
            <a:lvl1pPr marL="0" indent="0">
              <a:buNone/>
              <a:defRPr sz="4000"/>
            </a:lvl1pPr>
          </a:lstStyle>
          <a:p>
            <a:pPr lvl="0"/>
            <a:r>
              <a:rPr lang="en-US" dirty="0"/>
              <a:t>Title</a:t>
            </a:r>
          </a:p>
        </p:txBody>
      </p:sp>
      <p:cxnSp>
        <p:nvCxnSpPr>
          <p:cNvPr id="10" name="Straight Connector 9"/>
          <p:cNvCxnSpPr>
            <a:cxnSpLocks/>
          </p:cNvCxnSpPr>
          <p:nvPr userDrawn="1"/>
        </p:nvCxnSpPr>
        <p:spPr>
          <a:xfrm>
            <a:off x="1952554" y="4046377"/>
            <a:ext cx="5132353"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1" name="Text Placeholder 14"/>
          <p:cNvSpPr>
            <a:spLocks noGrp="1"/>
          </p:cNvSpPr>
          <p:nvPr>
            <p:ph type="body" sz="quarter" idx="11" hasCustomPrompt="1"/>
          </p:nvPr>
        </p:nvSpPr>
        <p:spPr>
          <a:xfrm>
            <a:off x="1815380" y="4287311"/>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grpSp>
        <p:nvGrpSpPr>
          <p:cNvPr id="17" name="Group 16">
            <a:extLst>
              <a:ext uri="{FF2B5EF4-FFF2-40B4-BE49-F238E27FC236}">
                <a16:creationId xmlns:a16="http://schemas.microsoft.com/office/drawing/2014/main" id="{6F035A66-7F68-7441-A478-C685EC725602}"/>
              </a:ext>
            </a:extLst>
          </p:cNvPr>
          <p:cNvGrpSpPr/>
          <p:nvPr userDrawn="1"/>
        </p:nvGrpSpPr>
        <p:grpSpPr>
          <a:xfrm>
            <a:off x="-29283" y="897744"/>
            <a:ext cx="7222563" cy="595005"/>
            <a:chOff x="-21962" y="3525520"/>
            <a:chExt cx="8180974" cy="673960"/>
          </a:xfrm>
        </p:grpSpPr>
        <p:pic>
          <p:nvPicPr>
            <p:cNvPr id="3" name="Picture 2">
              <a:extLst>
                <a:ext uri="{FF2B5EF4-FFF2-40B4-BE49-F238E27FC236}">
                  <a16:creationId xmlns:a16="http://schemas.microsoft.com/office/drawing/2014/main" id="{7CC18C9C-CE68-9644-B334-F213E2117067}"/>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722325" y="3525520"/>
              <a:ext cx="2692400" cy="666004"/>
            </a:xfrm>
            <a:prstGeom prst="rect">
              <a:avLst/>
            </a:prstGeom>
          </p:spPr>
        </p:pic>
        <p:pic>
          <p:nvPicPr>
            <p:cNvPr id="8" name="Picture 7">
              <a:extLst>
                <a:ext uri="{FF2B5EF4-FFF2-40B4-BE49-F238E27FC236}">
                  <a16:creationId xmlns:a16="http://schemas.microsoft.com/office/drawing/2014/main" id="{441FC338-7A3C-1146-8979-4DA1E74C5660}"/>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21962" y="3525520"/>
              <a:ext cx="2692400" cy="673960"/>
            </a:xfrm>
            <a:prstGeom prst="rect">
              <a:avLst/>
            </a:prstGeom>
          </p:spPr>
        </p:pic>
        <p:pic>
          <p:nvPicPr>
            <p:cNvPr id="15" name="Picture 14">
              <a:extLst>
                <a:ext uri="{FF2B5EF4-FFF2-40B4-BE49-F238E27FC236}">
                  <a16:creationId xmlns:a16="http://schemas.microsoft.com/office/drawing/2014/main" id="{BB74A057-CBF9-D045-B9ED-562515BED757}"/>
                </a:ext>
              </a:extLst>
            </p:cNvPr>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5466612" y="3525520"/>
              <a:ext cx="2692400" cy="666004"/>
            </a:xfrm>
            <a:prstGeom prst="rect">
              <a:avLst/>
            </a:prstGeom>
          </p:spPr>
        </p:pic>
      </p:grpSp>
      <p:pic>
        <p:nvPicPr>
          <p:cNvPr id="18" name="Picture 17">
            <a:extLst>
              <a:ext uri="{FF2B5EF4-FFF2-40B4-BE49-F238E27FC236}">
                <a16:creationId xmlns:a16="http://schemas.microsoft.com/office/drawing/2014/main" id="{1AA0C2F0-783E-4B42-B967-A7906302B7F8}"/>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7526034" y="695036"/>
            <a:ext cx="2484956" cy="961229"/>
          </a:xfrm>
          <a:prstGeom prst="rect">
            <a:avLst/>
          </a:prstGeom>
        </p:spPr>
      </p:pic>
    </p:spTree>
    <p:extLst>
      <p:ext uri="{BB962C8B-B14F-4D97-AF65-F5344CB8AC3E}">
        <p14:creationId xmlns:p14="http://schemas.microsoft.com/office/powerpoint/2010/main" val="31987422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1035352"/>
          </a:xfrm>
          <a:solidFill>
            <a:schemeClr val="accent1"/>
          </a:solidFill>
        </p:spPr>
        <p:txBody>
          <a:bodyPr/>
          <a:lstStyle/>
          <a:p>
            <a:r>
              <a:rPr lang="en-US"/>
              <a:t>Simple Slide</a:t>
            </a:r>
          </a:p>
        </p:txBody>
      </p:sp>
      <p:sp>
        <p:nvSpPr>
          <p:cNvPr id="5" name="TextBox 4"/>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21372979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a:solidFill>
            <a:schemeClr val="accent1"/>
          </a:solidFill>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33282815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a:solidFill>
            <a:schemeClr val="accent1"/>
          </a:solidFill>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18034388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18112321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OC Slide - Main">
    <p:spTree>
      <p:nvGrpSpPr>
        <p:cNvPr id="1" name=""/>
        <p:cNvGrpSpPr/>
        <p:nvPr/>
      </p:nvGrpSpPr>
      <p:grpSpPr>
        <a:xfrm>
          <a:off x="0" y="0"/>
          <a:ext cx="0" cy="0"/>
          <a:chOff x="0" y="0"/>
          <a:chExt cx="0" cy="0"/>
        </a:xfrm>
      </p:grpSpPr>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2" name="Title 1"/>
          <p:cNvSpPr>
            <a:spLocks noGrp="1"/>
          </p:cNvSpPr>
          <p:nvPr>
            <p:ph type="title" hasCustomPrompt="1"/>
          </p:nvPr>
        </p:nvSpPr>
        <p:spPr>
          <a:xfrm>
            <a:off x="609600" y="1"/>
            <a:ext cx="4286552" cy="1600201"/>
          </a:xfrm>
          <a:solidFill>
            <a:schemeClr val="accent1"/>
          </a:solidFill>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36" name="Text Placeholder 6"/>
          <p:cNvSpPr>
            <a:spLocks noGrp="1"/>
          </p:cNvSpPr>
          <p:nvPr>
            <p:ph type="body" sz="quarter" idx="18" hasCustomPrompt="1"/>
          </p:nvPr>
        </p:nvSpPr>
        <p:spPr>
          <a:xfrm>
            <a:off x="624418" y="1849598"/>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1</a:t>
            </a:r>
          </a:p>
        </p:txBody>
      </p:sp>
      <p:cxnSp>
        <p:nvCxnSpPr>
          <p:cNvPr id="37" name="Straight Connector 36"/>
          <p:cNvCxnSpPr/>
          <p:nvPr userDrawn="1"/>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39" name="Text Placeholder 6"/>
          <p:cNvSpPr>
            <a:spLocks noGrp="1"/>
          </p:cNvSpPr>
          <p:nvPr>
            <p:ph type="body" sz="quarter" idx="20" hasCustomPrompt="1"/>
          </p:nvPr>
        </p:nvSpPr>
        <p:spPr>
          <a:xfrm>
            <a:off x="624418" y="2488710"/>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2</a:t>
            </a:r>
          </a:p>
        </p:txBody>
      </p:sp>
      <p:cxnSp>
        <p:nvCxnSpPr>
          <p:cNvPr id="40" name="Straight Connector 39"/>
          <p:cNvCxnSpPr/>
          <p:nvPr userDrawn="1"/>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43" name="Text Placeholder 6"/>
          <p:cNvSpPr>
            <a:spLocks noGrp="1"/>
          </p:cNvSpPr>
          <p:nvPr>
            <p:ph type="body" sz="quarter" idx="22" hasCustomPrompt="1"/>
          </p:nvPr>
        </p:nvSpPr>
        <p:spPr>
          <a:xfrm>
            <a:off x="624418" y="3134786"/>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3</a:t>
            </a:r>
          </a:p>
        </p:txBody>
      </p:sp>
      <p:cxnSp>
        <p:nvCxnSpPr>
          <p:cNvPr id="44" name="Straight Connector 43"/>
          <p:cNvCxnSpPr/>
          <p:nvPr userDrawn="1"/>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0" name="Text Placeholder 6"/>
          <p:cNvSpPr>
            <a:spLocks noGrp="1"/>
          </p:cNvSpPr>
          <p:nvPr>
            <p:ph type="body" sz="quarter" idx="24" hasCustomPrompt="1"/>
          </p:nvPr>
        </p:nvSpPr>
        <p:spPr>
          <a:xfrm>
            <a:off x="624418" y="3782197"/>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4</a:t>
            </a:r>
          </a:p>
        </p:txBody>
      </p:sp>
      <p:cxnSp>
        <p:nvCxnSpPr>
          <p:cNvPr id="51" name="Straight Connector 50"/>
          <p:cNvCxnSpPr/>
          <p:nvPr userDrawn="1"/>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3" name="Text Placeholder 6"/>
          <p:cNvSpPr>
            <a:spLocks noGrp="1"/>
          </p:cNvSpPr>
          <p:nvPr>
            <p:ph type="body" sz="quarter" idx="26" hasCustomPrompt="1"/>
          </p:nvPr>
        </p:nvSpPr>
        <p:spPr>
          <a:xfrm>
            <a:off x="624418" y="4437910"/>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5</a:t>
            </a:r>
          </a:p>
        </p:txBody>
      </p:sp>
      <p:cxnSp>
        <p:nvCxnSpPr>
          <p:cNvPr id="54" name="Straight Connector 53"/>
          <p:cNvCxnSpPr/>
          <p:nvPr userDrawn="1"/>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6" name="Text Placeholder 6"/>
          <p:cNvSpPr>
            <a:spLocks noGrp="1"/>
          </p:cNvSpPr>
          <p:nvPr>
            <p:ph type="body" sz="quarter" idx="28" hasCustomPrompt="1"/>
          </p:nvPr>
        </p:nvSpPr>
        <p:spPr>
          <a:xfrm>
            <a:off x="624418" y="5085322"/>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6</a:t>
            </a:r>
          </a:p>
        </p:txBody>
      </p:sp>
      <p:cxnSp>
        <p:nvCxnSpPr>
          <p:cNvPr id="57" name="Straight Connector 56"/>
          <p:cNvCxnSpPr/>
          <p:nvPr userDrawn="1"/>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9" name="Text Placeholder 6"/>
          <p:cNvSpPr>
            <a:spLocks noGrp="1"/>
          </p:cNvSpPr>
          <p:nvPr>
            <p:ph type="body" sz="quarter" idx="30" hasCustomPrompt="1"/>
          </p:nvPr>
        </p:nvSpPr>
        <p:spPr>
          <a:xfrm>
            <a:off x="624418" y="5732732"/>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7</a:t>
            </a:r>
          </a:p>
        </p:txBody>
      </p:sp>
      <p:cxnSp>
        <p:nvCxnSpPr>
          <p:cNvPr id="60" name="Straight Connector 59"/>
          <p:cNvCxnSpPr/>
          <p:nvPr userDrawn="1"/>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70381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C Slide - 1">
    <p:spTree>
      <p:nvGrpSpPr>
        <p:cNvPr id="1" name=""/>
        <p:cNvGrpSpPr/>
        <p:nvPr/>
      </p:nvGrpSpPr>
      <p:grpSpPr>
        <a:xfrm>
          <a:off x="0" y="0"/>
          <a:ext cx="0" cy="0"/>
          <a:chOff x="0" y="0"/>
          <a:chExt cx="0" cy="0"/>
        </a:xfrm>
      </p:grpSpPr>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2" name="Title 1"/>
          <p:cNvSpPr>
            <a:spLocks noGrp="1"/>
          </p:cNvSpPr>
          <p:nvPr>
            <p:ph type="title" hasCustomPrompt="1"/>
          </p:nvPr>
        </p:nvSpPr>
        <p:spPr>
          <a:xfrm>
            <a:off x="609600" y="1"/>
            <a:ext cx="4286552" cy="1600201"/>
          </a:xfrm>
          <a:solidFill>
            <a:schemeClr val="accent1"/>
          </a:solidFill>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36" name="Text Placeholder 6"/>
          <p:cNvSpPr>
            <a:spLocks noGrp="1"/>
          </p:cNvSpPr>
          <p:nvPr>
            <p:ph type="body" sz="quarter" idx="18" hasCustomPrompt="1"/>
          </p:nvPr>
        </p:nvSpPr>
        <p:spPr>
          <a:xfrm>
            <a:off x="624418" y="1849598"/>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1</a:t>
            </a:r>
          </a:p>
        </p:txBody>
      </p:sp>
      <p:cxnSp>
        <p:nvCxnSpPr>
          <p:cNvPr id="37" name="Straight Connector 36"/>
          <p:cNvCxnSpPr/>
          <p:nvPr userDrawn="1"/>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sp>
        <p:nvSpPr>
          <p:cNvPr id="39" name="Text Placeholder 6"/>
          <p:cNvSpPr>
            <a:spLocks noGrp="1"/>
          </p:cNvSpPr>
          <p:nvPr>
            <p:ph type="body" sz="quarter" idx="20" hasCustomPrompt="1"/>
          </p:nvPr>
        </p:nvSpPr>
        <p:spPr>
          <a:xfrm>
            <a:off x="624418" y="2498078"/>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2</a:t>
            </a:r>
          </a:p>
        </p:txBody>
      </p:sp>
      <p:cxnSp>
        <p:nvCxnSpPr>
          <p:cNvPr id="40" name="Straight Connector 39"/>
          <p:cNvCxnSpPr/>
          <p:nvPr userDrawn="1"/>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43" name="Text Placeholder 6"/>
          <p:cNvSpPr>
            <a:spLocks noGrp="1"/>
          </p:cNvSpPr>
          <p:nvPr>
            <p:ph type="body" sz="quarter" idx="22" hasCustomPrompt="1"/>
          </p:nvPr>
        </p:nvSpPr>
        <p:spPr>
          <a:xfrm>
            <a:off x="624418" y="3144154"/>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3</a:t>
            </a:r>
          </a:p>
        </p:txBody>
      </p:sp>
      <p:cxnSp>
        <p:nvCxnSpPr>
          <p:cNvPr id="44" name="Straight Connector 43"/>
          <p:cNvCxnSpPr/>
          <p:nvPr userDrawn="1"/>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0" name="Text Placeholder 6"/>
          <p:cNvSpPr>
            <a:spLocks noGrp="1"/>
          </p:cNvSpPr>
          <p:nvPr>
            <p:ph type="body" sz="quarter" idx="24" hasCustomPrompt="1"/>
          </p:nvPr>
        </p:nvSpPr>
        <p:spPr>
          <a:xfrm>
            <a:off x="624418" y="3791566"/>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4</a:t>
            </a:r>
          </a:p>
        </p:txBody>
      </p:sp>
      <p:cxnSp>
        <p:nvCxnSpPr>
          <p:cNvPr id="51" name="Straight Connector 50"/>
          <p:cNvCxnSpPr/>
          <p:nvPr userDrawn="1"/>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3" name="Text Placeholder 6"/>
          <p:cNvSpPr>
            <a:spLocks noGrp="1"/>
          </p:cNvSpPr>
          <p:nvPr>
            <p:ph type="body" sz="quarter" idx="26" hasCustomPrompt="1"/>
          </p:nvPr>
        </p:nvSpPr>
        <p:spPr>
          <a:xfrm>
            <a:off x="624418" y="4447278"/>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5</a:t>
            </a:r>
          </a:p>
        </p:txBody>
      </p:sp>
      <p:cxnSp>
        <p:nvCxnSpPr>
          <p:cNvPr id="54" name="Straight Connector 53"/>
          <p:cNvCxnSpPr/>
          <p:nvPr userDrawn="1"/>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6" name="Text Placeholder 6"/>
          <p:cNvSpPr>
            <a:spLocks noGrp="1"/>
          </p:cNvSpPr>
          <p:nvPr>
            <p:ph type="body" sz="quarter" idx="28" hasCustomPrompt="1"/>
          </p:nvPr>
        </p:nvSpPr>
        <p:spPr>
          <a:xfrm>
            <a:off x="624418" y="508532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6</a:t>
            </a:r>
          </a:p>
        </p:txBody>
      </p:sp>
      <p:cxnSp>
        <p:nvCxnSpPr>
          <p:cNvPr id="57" name="Straight Connector 56"/>
          <p:cNvCxnSpPr/>
          <p:nvPr userDrawn="1"/>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9" name="Text Placeholder 6"/>
          <p:cNvSpPr>
            <a:spLocks noGrp="1"/>
          </p:cNvSpPr>
          <p:nvPr>
            <p:ph type="body" sz="quarter" idx="30" hasCustomPrompt="1"/>
          </p:nvPr>
        </p:nvSpPr>
        <p:spPr>
          <a:xfrm>
            <a:off x="624418" y="573273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7</a:t>
            </a:r>
          </a:p>
        </p:txBody>
      </p:sp>
      <p:cxnSp>
        <p:nvCxnSpPr>
          <p:cNvPr id="60" name="Straight Connector 59"/>
          <p:cNvCxnSpPr/>
          <p:nvPr userDrawn="1"/>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06661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C Slide - 2">
    <p:spTree>
      <p:nvGrpSpPr>
        <p:cNvPr id="1" name=""/>
        <p:cNvGrpSpPr/>
        <p:nvPr/>
      </p:nvGrpSpPr>
      <p:grpSpPr>
        <a:xfrm>
          <a:off x="0" y="0"/>
          <a:ext cx="0" cy="0"/>
          <a:chOff x="0" y="0"/>
          <a:chExt cx="0" cy="0"/>
        </a:xfrm>
      </p:grpSpPr>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2" name="Title 1"/>
          <p:cNvSpPr>
            <a:spLocks noGrp="1"/>
          </p:cNvSpPr>
          <p:nvPr>
            <p:ph type="title" hasCustomPrompt="1"/>
          </p:nvPr>
        </p:nvSpPr>
        <p:spPr>
          <a:xfrm>
            <a:off x="609600" y="1"/>
            <a:ext cx="4286552" cy="1600201"/>
          </a:xfrm>
          <a:solidFill>
            <a:schemeClr val="accent1"/>
          </a:solidFill>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sp>
        <p:nvSpPr>
          <p:cNvPr id="36" name="Text Placeholder 6"/>
          <p:cNvSpPr>
            <a:spLocks noGrp="1"/>
          </p:cNvSpPr>
          <p:nvPr>
            <p:ph type="body" sz="quarter" idx="18" hasCustomPrompt="1"/>
          </p:nvPr>
        </p:nvSpPr>
        <p:spPr>
          <a:xfrm>
            <a:off x="624418" y="1849598"/>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1</a:t>
            </a:r>
          </a:p>
        </p:txBody>
      </p:sp>
      <p:cxnSp>
        <p:nvCxnSpPr>
          <p:cNvPr id="37" name="Straight Connector 36"/>
          <p:cNvCxnSpPr/>
          <p:nvPr userDrawn="1"/>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chemeClr val="tx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39" name="Text Placeholder 6"/>
          <p:cNvSpPr>
            <a:spLocks noGrp="1"/>
          </p:cNvSpPr>
          <p:nvPr>
            <p:ph type="body" sz="quarter" idx="20" hasCustomPrompt="1"/>
          </p:nvPr>
        </p:nvSpPr>
        <p:spPr>
          <a:xfrm>
            <a:off x="624418" y="2488710"/>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2</a:t>
            </a:r>
          </a:p>
        </p:txBody>
      </p:sp>
      <p:cxnSp>
        <p:nvCxnSpPr>
          <p:cNvPr id="40" name="Straight Connector 39"/>
          <p:cNvCxnSpPr/>
          <p:nvPr userDrawn="1"/>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43" name="Text Placeholder 6"/>
          <p:cNvSpPr>
            <a:spLocks noGrp="1"/>
          </p:cNvSpPr>
          <p:nvPr>
            <p:ph type="body" sz="quarter" idx="22" hasCustomPrompt="1"/>
          </p:nvPr>
        </p:nvSpPr>
        <p:spPr>
          <a:xfrm>
            <a:off x="624418" y="3134786"/>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3</a:t>
            </a:r>
          </a:p>
        </p:txBody>
      </p:sp>
      <p:cxnSp>
        <p:nvCxnSpPr>
          <p:cNvPr id="44" name="Straight Connector 43"/>
          <p:cNvCxnSpPr/>
          <p:nvPr userDrawn="1"/>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0" name="Text Placeholder 6"/>
          <p:cNvSpPr>
            <a:spLocks noGrp="1"/>
          </p:cNvSpPr>
          <p:nvPr>
            <p:ph type="body" sz="quarter" idx="24" hasCustomPrompt="1"/>
          </p:nvPr>
        </p:nvSpPr>
        <p:spPr>
          <a:xfrm>
            <a:off x="624418" y="3782197"/>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4</a:t>
            </a:r>
          </a:p>
        </p:txBody>
      </p:sp>
      <p:cxnSp>
        <p:nvCxnSpPr>
          <p:cNvPr id="51" name="Straight Connector 50"/>
          <p:cNvCxnSpPr/>
          <p:nvPr userDrawn="1"/>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3" name="Text Placeholder 6"/>
          <p:cNvSpPr>
            <a:spLocks noGrp="1"/>
          </p:cNvSpPr>
          <p:nvPr>
            <p:ph type="body" sz="quarter" idx="26" hasCustomPrompt="1"/>
          </p:nvPr>
        </p:nvSpPr>
        <p:spPr>
          <a:xfrm>
            <a:off x="624418" y="4437910"/>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5</a:t>
            </a:r>
          </a:p>
        </p:txBody>
      </p:sp>
      <p:cxnSp>
        <p:nvCxnSpPr>
          <p:cNvPr id="54" name="Straight Connector 53"/>
          <p:cNvCxnSpPr/>
          <p:nvPr userDrawn="1"/>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6" name="Text Placeholder 6"/>
          <p:cNvSpPr>
            <a:spLocks noGrp="1"/>
          </p:cNvSpPr>
          <p:nvPr>
            <p:ph type="body" sz="quarter" idx="28" hasCustomPrompt="1"/>
          </p:nvPr>
        </p:nvSpPr>
        <p:spPr>
          <a:xfrm>
            <a:off x="624418" y="508532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6</a:t>
            </a:r>
          </a:p>
        </p:txBody>
      </p:sp>
      <p:cxnSp>
        <p:nvCxnSpPr>
          <p:cNvPr id="57" name="Straight Connector 56"/>
          <p:cNvCxnSpPr/>
          <p:nvPr userDrawn="1"/>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9" name="Text Placeholder 6"/>
          <p:cNvSpPr>
            <a:spLocks noGrp="1"/>
          </p:cNvSpPr>
          <p:nvPr>
            <p:ph type="body" sz="quarter" idx="30" hasCustomPrompt="1"/>
          </p:nvPr>
        </p:nvSpPr>
        <p:spPr>
          <a:xfrm>
            <a:off x="624418" y="573273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7</a:t>
            </a:r>
          </a:p>
        </p:txBody>
      </p:sp>
      <p:cxnSp>
        <p:nvCxnSpPr>
          <p:cNvPr id="60" name="Straight Connector 59"/>
          <p:cNvCxnSpPr/>
          <p:nvPr userDrawn="1"/>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13082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OC Slide - 3">
    <p:spTree>
      <p:nvGrpSpPr>
        <p:cNvPr id="1" name=""/>
        <p:cNvGrpSpPr/>
        <p:nvPr/>
      </p:nvGrpSpPr>
      <p:grpSpPr>
        <a:xfrm>
          <a:off x="0" y="0"/>
          <a:ext cx="0" cy="0"/>
          <a:chOff x="0" y="0"/>
          <a:chExt cx="0" cy="0"/>
        </a:xfrm>
      </p:grpSpPr>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2" name="Title 1"/>
          <p:cNvSpPr>
            <a:spLocks noGrp="1"/>
          </p:cNvSpPr>
          <p:nvPr>
            <p:ph type="title" hasCustomPrompt="1"/>
          </p:nvPr>
        </p:nvSpPr>
        <p:spPr>
          <a:xfrm>
            <a:off x="609600" y="1"/>
            <a:ext cx="4286552" cy="1600201"/>
          </a:xfrm>
          <a:solidFill>
            <a:schemeClr val="accent1"/>
          </a:solidFill>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sp>
        <p:nvSpPr>
          <p:cNvPr id="36" name="Text Placeholder 6"/>
          <p:cNvSpPr>
            <a:spLocks noGrp="1"/>
          </p:cNvSpPr>
          <p:nvPr>
            <p:ph type="body" sz="quarter" idx="18" hasCustomPrompt="1"/>
          </p:nvPr>
        </p:nvSpPr>
        <p:spPr>
          <a:xfrm>
            <a:off x="624418" y="1849598"/>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1</a:t>
            </a:r>
          </a:p>
        </p:txBody>
      </p:sp>
      <p:cxnSp>
        <p:nvCxnSpPr>
          <p:cNvPr id="37" name="Straight Connector 36"/>
          <p:cNvCxnSpPr/>
          <p:nvPr userDrawn="1"/>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39" name="Text Placeholder 6"/>
          <p:cNvSpPr>
            <a:spLocks noGrp="1"/>
          </p:cNvSpPr>
          <p:nvPr>
            <p:ph type="body" sz="quarter" idx="20" hasCustomPrompt="1"/>
          </p:nvPr>
        </p:nvSpPr>
        <p:spPr>
          <a:xfrm>
            <a:off x="624418" y="2488710"/>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2</a:t>
            </a:r>
          </a:p>
        </p:txBody>
      </p:sp>
      <p:cxnSp>
        <p:nvCxnSpPr>
          <p:cNvPr id="40" name="Straight Connector 39"/>
          <p:cNvCxnSpPr/>
          <p:nvPr userDrawn="1"/>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43" name="Text Placeholder 6"/>
          <p:cNvSpPr>
            <a:spLocks noGrp="1"/>
          </p:cNvSpPr>
          <p:nvPr>
            <p:ph type="body" sz="quarter" idx="22" hasCustomPrompt="1"/>
          </p:nvPr>
        </p:nvSpPr>
        <p:spPr>
          <a:xfrm>
            <a:off x="624418" y="3134786"/>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3</a:t>
            </a:r>
          </a:p>
        </p:txBody>
      </p:sp>
      <p:cxnSp>
        <p:nvCxnSpPr>
          <p:cNvPr id="44" name="Straight Connector 43"/>
          <p:cNvCxnSpPr/>
          <p:nvPr userDrawn="1"/>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0" name="Text Placeholder 6"/>
          <p:cNvSpPr>
            <a:spLocks noGrp="1"/>
          </p:cNvSpPr>
          <p:nvPr>
            <p:ph type="body" sz="quarter" idx="24" hasCustomPrompt="1"/>
          </p:nvPr>
        </p:nvSpPr>
        <p:spPr>
          <a:xfrm>
            <a:off x="624418" y="3782197"/>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4</a:t>
            </a:r>
          </a:p>
        </p:txBody>
      </p:sp>
      <p:cxnSp>
        <p:nvCxnSpPr>
          <p:cNvPr id="51" name="Straight Connector 50"/>
          <p:cNvCxnSpPr/>
          <p:nvPr userDrawn="1"/>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3" name="Text Placeholder 6"/>
          <p:cNvSpPr>
            <a:spLocks noGrp="1"/>
          </p:cNvSpPr>
          <p:nvPr>
            <p:ph type="body" sz="quarter" idx="26" hasCustomPrompt="1"/>
          </p:nvPr>
        </p:nvSpPr>
        <p:spPr>
          <a:xfrm>
            <a:off x="624418" y="4437910"/>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5</a:t>
            </a:r>
          </a:p>
        </p:txBody>
      </p:sp>
      <p:cxnSp>
        <p:nvCxnSpPr>
          <p:cNvPr id="54" name="Straight Connector 53"/>
          <p:cNvCxnSpPr/>
          <p:nvPr userDrawn="1"/>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6" name="Text Placeholder 6"/>
          <p:cNvSpPr>
            <a:spLocks noGrp="1"/>
          </p:cNvSpPr>
          <p:nvPr>
            <p:ph type="body" sz="quarter" idx="28" hasCustomPrompt="1"/>
          </p:nvPr>
        </p:nvSpPr>
        <p:spPr>
          <a:xfrm>
            <a:off x="624418" y="508532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6</a:t>
            </a:r>
          </a:p>
        </p:txBody>
      </p:sp>
      <p:cxnSp>
        <p:nvCxnSpPr>
          <p:cNvPr id="57" name="Straight Connector 56"/>
          <p:cNvCxnSpPr/>
          <p:nvPr userDrawn="1"/>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9" name="Text Placeholder 6"/>
          <p:cNvSpPr>
            <a:spLocks noGrp="1"/>
          </p:cNvSpPr>
          <p:nvPr>
            <p:ph type="body" sz="quarter" idx="30" hasCustomPrompt="1"/>
          </p:nvPr>
        </p:nvSpPr>
        <p:spPr>
          <a:xfrm>
            <a:off x="624418" y="573273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7</a:t>
            </a:r>
          </a:p>
        </p:txBody>
      </p:sp>
      <p:cxnSp>
        <p:nvCxnSpPr>
          <p:cNvPr id="60" name="Straight Connector 59"/>
          <p:cNvCxnSpPr/>
          <p:nvPr userDrawn="1"/>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2607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C Slide - 4">
    <p:spTree>
      <p:nvGrpSpPr>
        <p:cNvPr id="1" name=""/>
        <p:cNvGrpSpPr/>
        <p:nvPr/>
      </p:nvGrpSpPr>
      <p:grpSpPr>
        <a:xfrm>
          <a:off x="0" y="0"/>
          <a:ext cx="0" cy="0"/>
          <a:chOff x="0" y="0"/>
          <a:chExt cx="0" cy="0"/>
        </a:xfrm>
      </p:grpSpPr>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2" name="Title 1"/>
          <p:cNvSpPr>
            <a:spLocks noGrp="1"/>
          </p:cNvSpPr>
          <p:nvPr>
            <p:ph type="title" hasCustomPrompt="1"/>
          </p:nvPr>
        </p:nvSpPr>
        <p:spPr>
          <a:xfrm>
            <a:off x="609600" y="1"/>
            <a:ext cx="4286552" cy="1600201"/>
          </a:xfrm>
          <a:solidFill>
            <a:schemeClr val="accent1"/>
          </a:solidFill>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sp>
        <p:nvSpPr>
          <p:cNvPr id="36" name="Text Placeholder 6"/>
          <p:cNvSpPr>
            <a:spLocks noGrp="1"/>
          </p:cNvSpPr>
          <p:nvPr>
            <p:ph type="body" sz="quarter" idx="18" hasCustomPrompt="1"/>
          </p:nvPr>
        </p:nvSpPr>
        <p:spPr>
          <a:xfrm>
            <a:off x="624418" y="1849598"/>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1</a:t>
            </a:r>
          </a:p>
        </p:txBody>
      </p:sp>
      <p:cxnSp>
        <p:nvCxnSpPr>
          <p:cNvPr id="37" name="Straight Connector 36"/>
          <p:cNvCxnSpPr/>
          <p:nvPr userDrawn="1"/>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39" name="Text Placeholder 6"/>
          <p:cNvSpPr>
            <a:spLocks noGrp="1"/>
          </p:cNvSpPr>
          <p:nvPr>
            <p:ph type="body" sz="quarter" idx="20" hasCustomPrompt="1"/>
          </p:nvPr>
        </p:nvSpPr>
        <p:spPr>
          <a:xfrm>
            <a:off x="624418" y="2488710"/>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2</a:t>
            </a:r>
          </a:p>
        </p:txBody>
      </p:sp>
      <p:cxnSp>
        <p:nvCxnSpPr>
          <p:cNvPr id="40" name="Straight Connector 39"/>
          <p:cNvCxnSpPr/>
          <p:nvPr userDrawn="1"/>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43" name="Text Placeholder 6"/>
          <p:cNvSpPr>
            <a:spLocks noGrp="1"/>
          </p:cNvSpPr>
          <p:nvPr>
            <p:ph type="body" sz="quarter" idx="22" hasCustomPrompt="1"/>
          </p:nvPr>
        </p:nvSpPr>
        <p:spPr>
          <a:xfrm>
            <a:off x="624418" y="3134786"/>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3</a:t>
            </a:r>
          </a:p>
        </p:txBody>
      </p:sp>
      <p:cxnSp>
        <p:nvCxnSpPr>
          <p:cNvPr id="44" name="Straight Connector 43"/>
          <p:cNvCxnSpPr/>
          <p:nvPr userDrawn="1"/>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0" name="Text Placeholder 6"/>
          <p:cNvSpPr>
            <a:spLocks noGrp="1"/>
          </p:cNvSpPr>
          <p:nvPr>
            <p:ph type="body" sz="quarter" idx="24" hasCustomPrompt="1"/>
          </p:nvPr>
        </p:nvSpPr>
        <p:spPr>
          <a:xfrm>
            <a:off x="624418" y="3782197"/>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4</a:t>
            </a:r>
          </a:p>
        </p:txBody>
      </p:sp>
      <p:cxnSp>
        <p:nvCxnSpPr>
          <p:cNvPr id="51" name="Straight Connector 50"/>
          <p:cNvCxnSpPr/>
          <p:nvPr userDrawn="1"/>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3" name="Text Placeholder 6"/>
          <p:cNvSpPr>
            <a:spLocks noGrp="1"/>
          </p:cNvSpPr>
          <p:nvPr>
            <p:ph type="body" sz="quarter" idx="26" hasCustomPrompt="1"/>
          </p:nvPr>
        </p:nvSpPr>
        <p:spPr>
          <a:xfrm>
            <a:off x="624418" y="4437910"/>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5</a:t>
            </a:r>
          </a:p>
        </p:txBody>
      </p:sp>
      <p:cxnSp>
        <p:nvCxnSpPr>
          <p:cNvPr id="54" name="Straight Connector 53"/>
          <p:cNvCxnSpPr/>
          <p:nvPr userDrawn="1"/>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6" name="Text Placeholder 6"/>
          <p:cNvSpPr>
            <a:spLocks noGrp="1"/>
          </p:cNvSpPr>
          <p:nvPr>
            <p:ph type="body" sz="quarter" idx="28" hasCustomPrompt="1"/>
          </p:nvPr>
        </p:nvSpPr>
        <p:spPr>
          <a:xfrm>
            <a:off x="624418" y="508532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6</a:t>
            </a:r>
          </a:p>
        </p:txBody>
      </p:sp>
      <p:cxnSp>
        <p:nvCxnSpPr>
          <p:cNvPr id="57" name="Straight Connector 56"/>
          <p:cNvCxnSpPr/>
          <p:nvPr userDrawn="1"/>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9" name="Text Placeholder 6"/>
          <p:cNvSpPr>
            <a:spLocks noGrp="1"/>
          </p:cNvSpPr>
          <p:nvPr>
            <p:ph type="body" sz="quarter" idx="30" hasCustomPrompt="1"/>
          </p:nvPr>
        </p:nvSpPr>
        <p:spPr>
          <a:xfrm>
            <a:off x="624418" y="573273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7</a:t>
            </a:r>
          </a:p>
        </p:txBody>
      </p:sp>
      <p:cxnSp>
        <p:nvCxnSpPr>
          <p:cNvPr id="60" name="Straight Connector 59"/>
          <p:cNvCxnSpPr/>
          <p:nvPr userDrawn="1"/>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1535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a:solidFill>
            <a:schemeClr val="accent1"/>
          </a:solidFill>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29510496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C Slide - 5">
    <p:spTree>
      <p:nvGrpSpPr>
        <p:cNvPr id="1" name=""/>
        <p:cNvGrpSpPr/>
        <p:nvPr/>
      </p:nvGrpSpPr>
      <p:grpSpPr>
        <a:xfrm>
          <a:off x="0" y="0"/>
          <a:ext cx="0" cy="0"/>
          <a:chOff x="0" y="0"/>
          <a:chExt cx="0" cy="0"/>
        </a:xfrm>
      </p:grpSpPr>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2" name="Title 1"/>
          <p:cNvSpPr>
            <a:spLocks noGrp="1"/>
          </p:cNvSpPr>
          <p:nvPr>
            <p:ph type="title" hasCustomPrompt="1"/>
          </p:nvPr>
        </p:nvSpPr>
        <p:spPr>
          <a:xfrm>
            <a:off x="609600" y="1"/>
            <a:ext cx="4286552" cy="1600201"/>
          </a:xfrm>
          <a:solidFill>
            <a:schemeClr val="accent1"/>
          </a:solidFill>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sp>
        <p:nvSpPr>
          <p:cNvPr id="36" name="Text Placeholder 6"/>
          <p:cNvSpPr>
            <a:spLocks noGrp="1"/>
          </p:cNvSpPr>
          <p:nvPr>
            <p:ph type="body" sz="quarter" idx="18" hasCustomPrompt="1"/>
          </p:nvPr>
        </p:nvSpPr>
        <p:spPr>
          <a:xfrm>
            <a:off x="624418" y="1849598"/>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1</a:t>
            </a:r>
          </a:p>
        </p:txBody>
      </p:sp>
      <p:cxnSp>
        <p:nvCxnSpPr>
          <p:cNvPr id="37" name="Straight Connector 36"/>
          <p:cNvCxnSpPr/>
          <p:nvPr userDrawn="1"/>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39" name="Text Placeholder 6"/>
          <p:cNvSpPr>
            <a:spLocks noGrp="1"/>
          </p:cNvSpPr>
          <p:nvPr>
            <p:ph type="body" sz="quarter" idx="20" hasCustomPrompt="1"/>
          </p:nvPr>
        </p:nvSpPr>
        <p:spPr>
          <a:xfrm>
            <a:off x="624418" y="2488710"/>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2</a:t>
            </a:r>
          </a:p>
        </p:txBody>
      </p:sp>
      <p:cxnSp>
        <p:nvCxnSpPr>
          <p:cNvPr id="40" name="Straight Connector 39"/>
          <p:cNvCxnSpPr/>
          <p:nvPr userDrawn="1"/>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43" name="Text Placeholder 6"/>
          <p:cNvSpPr>
            <a:spLocks noGrp="1"/>
          </p:cNvSpPr>
          <p:nvPr>
            <p:ph type="body" sz="quarter" idx="22" hasCustomPrompt="1"/>
          </p:nvPr>
        </p:nvSpPr>
        <p:spPr>
          <a:xfrm>
            <a:off x="624418" y="3134786"/>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3</a:t>
            </a:r>
          </a:p>
        </p:txBody>
      </p:sp>
      <p:cxnSp>
        <p:nvCxnSpPr>
          <p:cNvPr id="44" name="Straight Connector 43"/>
          <p:cNvCxnSpPr/>
          <p:nvPr userDrawn="1"/>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0" name="Text Placeholder 6"/>
          <p:cNvSpPr>
            <a:spLocks noGrp="1"/>
          </p:cNvSpPr>
          <p:nvPr>
            <p:ph type="body" sz="quarter" idx="24" hasCustomPrompt="1"/>
          </p:nvPr>
        </p:nvSpPr>
        <p:spPr>
          <a:xfrm>
            <a:off x="624418" y="3782197"/>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4</a:t>
            </a:r>
          </a:p>
        </p:txBody>
      </p:sp>
      <p:cxnSp>
        <p:nvCxnSpPr>
          <p:cNvPr id="51" name="Straight Connector 50"/>
          <p:cNvCxnSpPr/>
          <p:nvPr userDrawn="1"/>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3" name="Text Placeholder 6"/>
          <p:cNvSpPr>
            <a:spLocks noGrp="1"/>
          </p:cNvSpPr>
          <p:nvPr>
            <p:ph type="body" sz="quarter" idx="26" hasCustomPrompt="1"/>
          </p:nvPr>
        </p:nvSpPr>
        <p:spPr>
          <a:xfrm>
            <a:off x="624418" y="4437910"/>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5</a:t>
            </a:r>
          </a:p>
        </p:txBody>
      </p:sp>
      <p:cxnSp>
        <p:nvCxnSpPr>
          <p:cNvPr id="54" name="Straight Connector 53"/>
          <p:cNvCxnSpPr/>
          <p:nvPr userDrawn="1"/>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6" name="Text Placeholder 6"/>
          <p:cNvSpPr>
            <a:spLocks noGrp="1"/>
          </p:cNvSpPr>
          <p:nvPr>
            <p:ph type="body" sz="quarter" idx="28" hasCustomPrompt="1"/>
          </p:nvPr>
        </p:nvSpPr>
        <p:spPr>
          <a:xfrm>
            <a:off x="624418" y="508532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6</a:t>
            </a:r>
          </a:p>
        </p:txBody>
      </p:sp>
      <p:cxnSp>
        <p:nvCxnSpPr>
          <p:cNvPr id="57" name="Straight Connector 56"/>
          <p:cNvCxnSpPr/>
          <p:nvPr userDrawn="1"/>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9" name="Text Placeholder 6"/>
          <p:cNvSpPr>
            <a:spLocks noGrp="1"/>
          </p:cNvSpPr>
          <p:nvPr>
            <p:ph type="body" sz="quarter" idx="30" hasCustomPrompt="1"/>
          </p:nvPr>
        </p:nvSpPr>
        <p:spPr>
          <a:xfrm>
            <a:off x="624418" y="573273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7</a:t>
            </a:r>
          </a:p>
        </p:txBody>
      </p:sp>
      <p:cxnSp>
        <p:nvCxnSpPr>
          <p:cNvPr id="60" name="Straight Connector 59"/>
          <p:cNvCxnSpPr/>
          <p:nvPr userDrawn="1"/>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04740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C Slide - 6">
    <p:spTree>
      <p:nvGrpSpPr>
        <p:cNvPr id="1" name=""/>
        <p:cNvGrpSpPr/>
        <p:nvPr/>
      </p:nvGrpSpPr>
      <p:grpSpPr>
        <a:xfrm>
          <a:off x="0" y="0"/>
          <a:ext cx="0" cy="0"/>
          <a:chOff x="0" y="0"/>
          <a:chExt cx="0" cy="0"/>
        </a:xfrm>
      </p:grpSpPr>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2" name="Title 1"/>
          <p:cNvSpPr>
            <a:spLocks noGrp="1"/>
          </p:cNvSpPr>
          <p:nvPr>
            <p:ph type="title" hasCustomPrompt="1"/>
          </p:nvPr>
        </p:nvSpPr>
        <p:spPr>
          <a:xfrm>
            <a:off x="609600" y="1"/>
            <a:ext cx="4286552" cy="1600201"/>
          </a:xfrm>
          <a:solidFill>
            <a:schemeClr val="accent1"/>
          </a:solidFill>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sp>
        <p:nvSpPr>
          <p:cNvPr id="36" name="Text Placeholder 6"/>
          <p:cNvSpPr>
            <a:spLocks noGrp="1"/>
          </p:cNvSpPr>
          <p:nvPr>
            <p:ph type="body" sz="quarter" idx="18" hasCustomPrompt="1"/>
          </p:nvPr>
        </p:nvSpPr>
        <p:spPr>
          <a:xfrm>
            <a:off x="624418" y="1849598"/>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1</a:t>
            </a:r>
          </a:p>
        </p:txBody>
      </p:sp>
      <p:cxnSp>
        <p:nvCxnSpPr>
          <p:cNvPr id="37" name="Straight Connector 36"/>
          <p:cNvCxnSpPr/>
          <p:nvPr userDrawn="1"/>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39" name="Text Placeholder 6"/>
          <p:cNvSpPr>
            <a:spLocks noGrp="1"/>
          </p:cNvSpPr>
          <p:nvPr>
            <p:ph type="body" sz="quarter" idx="20" hasCustomPrompt="1"/>
          </p:nvPr>
        </p:nvSpPr>
        <p:spPr>
          <a:xfrm>
            <a:off x="624418" y="2488710"/>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2</a:t>
            </a:r>
          </a:p>
        </p:txBody>
      </p:sp>
      <p:cxnSp>
        <p:nvCxnSpPr>
          <p:cNvPr id="40" name="Straight Connector 39"/>
          <p:cNvCxnSpPr/>
          <p:nvPr userDrawn="1"/>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43" name="Text Placeholder 6"/>
          <p:cNvSpPr>
            <a:spLocks noGrp="1"/>
          </p:cNvSpPr>
          <p:nvPr>
            <p:ph type="body" sz="quarter" idx="22" hasCustomPrompt="1"/>
          </p:nvPr>
        </p:nvSpPr>
        <p:spPr>
          <a:xfrm>
            <a:off x="624418" y="3134786"/>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3</a:t>
            </a:r>
          </a:p>
        </p:txBody>
      </p:sp>
      <p:cxnSp>
        <p:nvCxnSpPr>
          <p:cNvPr id="44" name="Straight Connector 43"/>
          <p:cNvCxnSpPr/>
          <p:nvPr userDrawn="1"/>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0" name="Text Placeholder 6"/>
          <p:cNvSpPr>
            <a:spLocks noGrp="1"/>
          </p:cNvSpPr>
          <p:nvPr>
            <p:ph type="body" sz="quarter" idx="24" hasCustomPrompt="1"/>
          </p:nvPr>
        </p:nvSpPr>
        <p:spPr>
          <a:xfrm>
            <a:off x="624418" y="3782197"/>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4</a:t>
            </a:r>
          </a:p>
        </p:txBody>
      </p:sp>
      <p:cxnSp>
        <p:nvCxnSpPr>
          <p:cNvPr id="51" name="Straight Connector 50"/>
          <p:cNvCxnSpPr/>
          <p:nvPr userDrawn="1"/>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3" name="Text Placeholder 6"/>
          <p:cNvSpPr>
            <a:spLocks noGrp="1"/>
          </p:cNvSpPr>
          <p:nvPr>
            <p:ph type="body" sz="quarter" idx="26" hasCustomPrompt="1"/>
          </p:nvPr>
        </p:nvSpPr>
        <p:spPr>
          <a:xfrm>
            <a:off x="624418" y="4437910"/>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5</a:t>
            </a:r>
          </a:p>
        </p:txBody>
      </p:sp>
      <p:cxnSp>
        <p:nvCxnSpPr>
          <p:cNvPr id="54" name="Straight Connector 53"/>
          <p:cNvCxnSpPr/>
          <p:nvPr userDrawn="1"/>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6" name="Text Placeholder 6"/>
          <p:cNvSpPr>
            <a:spLocks noGrp="1"/>
          </p:cNvSpPr>
          <p:nvPr>
            <p:ph type="body" sz="quarter" idx="28" hasCustomPrompt="1"/>
          </p:nvPr>
        </p:nvSpPr>
        <p:spPr>
          <a:xfrm>
            <a:off x="624418" y="5085322"/>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6</a:t>
            </a:r>
          </a:p>
        </p:txBody>
      </p:sp>
      <p:cxnSp>
        <p:nvCxnSpPr>
          <p:cNvPr id="57" name="Straight Connector 56"/>
          <p:cNvCxnSpPr/>
          <p:nvPr userDrawn="1"/>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9" name="Text Placeholder 6"/>
          <p:cNvSpPr>
            <a:spLocks noGrp="1"/>
          </p:cNvSpPr>
          <p:nvPr>
            <p:ph type="body" sz="quarter" idx="30" hasCustomPrompt="1"/>
          </p:nvPr>
        </p:nvSpPr>
        <p:spPr>
          <a:xfrm>
            <a:off x="624418" y="573273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7</a:t>
            </a:r>
          </a:p>
        </p:txBody>
      </p:sp>
      <p:cxnSp>
        <p:nvCxnSpPr>
          <p:cNvPr id="60" name="Straight Connector 59"/>
          <p:cNvCxnSpPr/>
          <p:nvPr userDrawn="1"/>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84677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C Slide - 7">
    <p:spTree>
      <p:nvGrpSpPr>
        <p:cNvPr id="1" name=""/>
        <p:cNvGrpSpPr/>
        <p:nvPr/>
      </p:nvGrpSpPr>
      <p:grpSpPr>
        <a:xfrm>
          <a:off x="0" y="0"/>
          <a:ext cx="0" cy="0"/>
          <a:chOff x="0" y="0"/>
          <a:chExt cx="0" cy="0"/>
        </a:xfrm>
      </p:grpSpPr>
      <p:sp>
        <p:nvSpPr>
          <p:cNvPr id="4" name="TextBox 3"/>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2" name="Title 1"/>
          <p:cNvSpPr>
            <a:spLocks noGrp="1"/>
          </p:cNvSpPr>
          <p:nvPr>
            <p:ph type="title" hasCustomPrompt="1"/>
          </p:nvPr>
        </p:nvSpPr>
        <p:spPr>
          <a:xfrm>
            <a:off x="609600" y="1"/>
            <a:ext cx="4286552" cy="1600201"/>
          </a:xfrm>
          <a:solidFill>
            <a:schemeClr val="accent1"/>
          </a:solidFill>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sp>
        <p:nvSpPr>
          <p:cNvPr id="36" name="Text Placeholder 6"/>
          <p:cNvSpPr>
            <a:spLocks noGrp="1"/>
          </p:cNvSpPr>
          <p:nvPr>
            <p:ph type="body" sz="quarter" idx="18" hasCustomPrompt="1"/>
          </p:nvPr>
        </p:nvSpPr>
        <p:spPr>
          <a:xfrm>
            <a:off x="624418" y="1849598"/>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1</a:t>
            </a:r>
          </a:p>
        </p:txBody>
      </p:sp>
      <p:cxnSp>
        <p:nvCxnSpPr>
          <p:cNvPr id="37" name="Straight Connector 36"/>
          <p:cNvCxnSpPr/>
          <p:nvPr userDrawn="1"/>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39" name="Text Placeholder 6"/>
          <p:cNvSpPr>
            <a:spLocks noGrp="1"/>
          </p:cNvSpPr>
          <p:nvPr>
            <p:ph type="body" sz="quarter" idx="20" hasCustomPrompt="1"/>
          </p:nvPr>
        </p:nvSpPr>
        <p:spPr>
          <a:xfrm>
            <a:off x="624418" y="2488710"/>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2</a:t>
            </a:r>
          </a:p>
        </p:txBody>
      </p:sp>
      <p:cxnSp>
        <p:nvCxnSpPr>
          <p:cNvPr id="40" name="Straight Connector 39"/>
          <p:cNvCxnSpPr/>
          <p:nvPr userDrawn="1"/>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43" name="Text Placeholder 6"/>
          <p:cNvSpPr>
            <a:spLocks noGrp="1"/>
          </p:cNvSpPr>
          <p:nvPr>
            <p:ph type="body" sz="quarter" idx="22" hasCustomPrompt="1"/>
          </p:nvPr>
        </p:nvSpPr>
        <p:spPr>
          <a:xfrm>
            <a:off x="624418" y="3134786"/>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3</a:t>
            </a:r>
          </a:p>
        </p:txBody>
      </p:sp>
      <p:cxnSp>
        <p:nvCxnSpPr>
          <p:cNvPr id="44" name="Straight Connector 43"/>
          <p:cNvCxnSpPr/>
          <p:nvPr userDrawn="1"/>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0" name="Text Placeholder 6"/>
          <p:cNvSpPr>
            <a:spLocks noGrp="1"/>
          </p:cNvSpPr>
          <p:nvPr>
            <p:ph type="body" sz="quarter" idx="24" hasCustomPrompt="1"/>
          </p:nvPr>
        </p:nvSpPr>
        <p:spPr>
          <a:xfrm>
            <a:off x="624418" y="3782197"/>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4</a:t>
            </a:r>
          </a:p>
        </p:txBody>
      </p:sp>
      <p:cxnSp>
        <p:nvCxnSpPr>
          <p:cNvPr id="51" name="Straight Connector 50"/>
          <p:cNvCxnSpPr/>
          <p:nvPr userDrawn="1"/>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3" name="Text Placeholder 6"/>
          <p:cNvSpPr>
            <a:spLocks noGrp="1"/>
          </p:cNvSpPr>
          <p:nvPr>
            <p:ph type="body" sz="quarter" idx="26" hasCustomPrompt="1"/>
          </p:nvPr>
        </p:nvSpPr>
        <p:spPr>
          <a:xfrm>
            <a:off x="624418" y="4437910"/>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5</a:t>
            </a:r>
          </a:p>
        </p:txBody>
      </p:sp>
      <p:cxnSp>
        <p:nvCxnSpPr>
          <p:cNvPr id="54" name="Straight Connector 53"/>
          <p:cNvCxnSpPr/>
          <p:nvPr userDrawn="1"/>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6" name="Text Placeholder 6"/>
          <p:cNvSpPr>
            <a:spLocks noGrp="1"/>
          </p:cNvSpPr>
          <p:nvPr>
            <p:ph type="body" sz="quarter" idx="28" hasCustomPrompt="1"/>
          </p:nvPr>
        </p:nvSpPr>
        <p:spPr>
          <a:xfrm>
            <a:off x="624418" y="508532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6</a:t>
            </a:r>
          </a:p>
        </p:txBody>
      </p:sp>
      <p:cxnSp>
        <p:nvCxnSpPr>
          <p:cNvPr id="57" name="Straight Connector 56"/>
          <p:cNvCxnSpPr/>
          <p:nvPr userDrawn="1"/>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9" name="Text Placeholder 6"/>
          <p:cNvSpPr>
            <a:spLocks noGrp="1"/>
          </p:cNvSpPr>
          <p:nvPr>
            <p:ph type="body" sz="quarter" idx="30" hasCustomPrompt="1"/>
          </p:nvPr>
        </p:nvSpPr>
        <p:spPr>
          <a:xfrm>
            <a:off x="624418" y="5732732"/>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7</a:t>
            </a:r>
          </a:p>
        </p:txBody>
      </p:sp>
      <p:cxnSp>
        <p:nvCxnSpPr>
          <p:cNvPr id="60" name="Straight Connector 59"/>
          <p:cNvCxnSpPr/>
          <p:nvPr userDrawn="1"/>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81969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dirty="0"/>
              <a:t>Transition Slide Title</a:t>
            </a:r>
          </a:p>
        </p:txBody>
      </p:sp>
      <p:cxnSp>
        <p:nvCxnSpPr>
          <p:cNvPr id="4" name="Straight Connector 3"/>
          <p:cNvCxnSpPr/>
          <p:nvPr userDrawn="1"/>
        </p:nvCxnSpPr>
        <p:spPr>
          <a:xfrm>
            <a:off x="760447" y="3707711"/>
            <a:ext cx="6099972" cy="0"/>
          </a:xfrm>
          <a:prstGeom prst="line">
            <a:avLst/>
          </a:prstGeom>
          <a:ln w="28575">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10205904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ransition Slide - Blue">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userDrawn="1"/>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11484792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2192000" cy="6858000"/>
          </a:xfrm>
          <a:solidFill>
            <a:schemeClr val="bg1">
              <a:lumMod val="95000"/>
            </a:schemeClr>
          </a:solidFill>
        </p:spPr>
        <p:txBody>
          <a:bodyPr/>
          <a:lstStyle>
            <a:lvl1pPr marL="0" indent="0" algn="ctr">
              <a:buNone/>
              <a:defRPr baseline="0"/>
            </a:lvl1pPr>
          </a:lstStyle>
          <a:p>
            <a:r>
              <a:rPr lang="en-US"/>
              <a:t>Insert a large image here</a:t>
            </a:r>
          </a:p>
        </p:txBody>
      </p:sp>
      <p:sp>
        <p:nvSpPr>
          <p:cNvPr id="6" name="Text Placeholder 5"/>
          <p:cNvSpPr>
            <a:spLocks noGrp="1"/>
          </p:cNvSpPr>
          <p:nvPr>
            <p:ph type="body" sz="quarter" idx="11" hasCustomPrompt="1"/>
          </p:nvPr>
        </p:nvSpPr>
        <p:spPr>
          <a:xfrm>
            <a:off x="-1" y="2120900"/>
            <a:ext cx="7421039" cy="838200"/>
          </a:xfrm>
          <a:solidFill>
            <a:srgbClr val="000000">
              <a:alpha val="75000"/>
            </a:srgbClr>
          </a:solidFill>
        </p:spPr>
        <p:txBody>
          <a:bodyPr wrap="none" lIns="457200" tIns="0" rIns="457200" bIns="91440" anchor="ctr" anchorCtr="0">
            <a:noAutofit/>
          </a:bodyPr>
          <a:lstStyle>
            <a:lvl1pPr marL="0" indent="0">
              <a:buNone/>
              <a:defRPr sz="4800"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a:t>Key Messaging Slide One</a:t>
            </a:r>
          </a:p>
        </p:txBody>
      </p:sp>
      <p:sp>
        <p:nvSpPr>
          <p:cNvPr id="7" name="Text Placeholder 5"/>
          <p:cNvSpPr>
            <a:spLocks noGrp="1"/>
          </p:cNvSpPr>
          <p:nvPr>
            <p:ph type="body" sz="quarter" idx="12" hasCustomPrompt="1"/>
          </p:nvPr>
        </p:nvSpPr>
        <p:spPr>
          <a:xfrm>
            <a:off x="0" y="3042217"/>
            <a:ext cx="4997165" cy="838200"/>
          </a:xfrm>
          <a:solidFill>
            <a:srgbClr val="000000">
              <a:alpha val="75000"/>
            </a:srgbClr>
          </a:solidFill>
        </p:spPr>
        <p:txBody>
          <a:bodyPr wrap="none" lIns="457200" tIns="0" rIns="457200" bIns="91440" anchor="ctr" anchorCtr="0">
            <a:noAutofit/>
          </a:bodyPr>
          <a:lstStyle>
            <a:lvl1pPr marL="0" indent="0">
              <a:buNone/>
              <a:defRPr sz="4800"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Transition Slide</a:t>
            </a:r>
          </a:p>
        </p:txBody>
      </p:sp>
    </p:spTree>
    <p:extLst>
      <p:ext uri="{BB962C8B-B14F-4D97-AF65-F5344CB8AC3E}">
        <p14:creationId xmlns:p14="http://schemas.microsoft.com/office/powerpoint/2010/main" val="27460444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0"/>
            <a:ext cx="4279652" cy="2265941"/>
          </a:xfrm>
          <a:solidFill>
            <a:schemeClr val="accent1"/>
          </a:solidFill>
        </p:spPr>
        <p:txBody>
          <a:bodyPr/>
          <a:lstStyle/>
          <a:p>
            <a:r>
              <a:rPr lang="en-US" dirty="0"/>
              <a:t>Data Slide: </a:t>
            </a:r>
            <a:br>
              <a:rPr lang="en-US" dirty="0"/>
            </a:br>
            <a:r>
              <a:rPr lang="en-US" dirty="0"/>
              <a:t>Keep Title Concise</a:t>
            </a:r>
          </a:p>
        </p:txBody>
      </p:sp>
      <p:sp>
        <p:nvSpPr>
          <p:cNvPr id="4" name="Text Placeholder 3"/>
          <p:cNvSpPr>
            <a:spLocks noGrp="1"/>
          </p:cNvSpPr>
          <p:nvPr>
            <p:ph type="body" sz="quarter" idx="10" hasCustomPrompt="1"/>
          </p:nvPr>
        </p:nvSpPr>
        <p:spPr>
          <a:xfrm>
            <a:off x="5437114" y="556685"/>
            <a:ext cx="6359071" cy="1709257"/>
          </a:xfrm>
        </p:spPr>
        <p:txBody>
          <a:bodyPr lIns="0" tIns="0" rIns="0" bIns="0" anchor="ctr" anchorCtr="0">
            <a:noAutofit/>
          </a:bodyPr>
          <a:lstStyle>
            <a:lvl1pPr marL="0" indent="0">
              <a:buNone/>
              <a:defRPr sz="2667"/>
            </a:lvl1pPr>
          </a:lstStyle>
          <a:p>
            <a:pPr lvl="0"/>
            <a:r>
              <a:rPr lang="en-US"/>
              <a:t>Summary or description text about the slide, charts, data go here.</a:t>
            </a:r>
          </a:p>
        </p:txBody>
      </p:sp>
      <p:sp>
        <p:nvSpPr>
          <p:cNvPr id="5" name="Chart Placeholder 6"/>
          <p:cNvSpPr>
            <a:spLocks noGrp="1"/>
          </p:cNvSpPr>
          <p:nvPr>
            <p:ph type="chart" sz="quarter" idx="11" hasCustomPrompt="1"/>
          </p:nvPr>
        </p:nvSpPr>
        <p:spPr>
          <a:xfrm>
            <a:off x="624418" y="2774774"/>
            <a:ext cx="2511385" cy="1914812"/>
          </a:xfrm>
          <a:prstGeom prst="rect">
            <a:avLst/>
          </a:prstGeom>
        </p:spPr>
        <p:txBody>
          <a:bodyPr vert="horz"/>
          <a:lstStyle>
            <a:lvl1pPr marL="0" indent="0">
              <a:buNone/>
              <a:defRPr sz="1600"/>
            </a:lvl1pPr>
          </a:lstStyle>
          <a:p>
            <a:r>
              <a:rPr lang="en-US"/>
              <a:t>Insert Chart</a:t>
            </a:r>
          </a:p>
        </p:txBody>
      </p:sp>
      <p:sp>
        <p:nvSpPr>
          <p:cNvPr id="10" name="Chart Placeholder 6"/>
          <p:cNvSpPr>
            <a:spLocks noGrp="1"/>
          </p:cNvSpPr>
          <p:nvPr>
            <p:ph type="chart" sz="quarter" idx="12" hasCustomPrompt="1"/>
          </p:nvPr>
        </p:nvSpPr>
        <p:spPr>
          <a:xfrm>
            <a:off x="9284800" y="2774774"/>
            <a:ext cx="2511385" cy="1914812"/>
          </a:xfrm>
          <a:prstGeom prst="rect">
            <a:avLst/>
          </a:prstGeom>
        </p:spPr>
        <p:txBody>
          <a:bodyPr vert="horz"/>
          <a:lstStyle>
            <a:lvl1pPr marL="0" indent="0">
              <a:buNone/>
              <a:defRPr sz="1600"/>
            </a:lvl1pPr>
          </a:lstStyle>
          <a:p>
            <a:r>
              <a:rPr lang="en-US"/>
              <a:t>Insert Chart</a:t>
            </a:r>
          </a:p>
        </p:txBody>
      </p:sp>
      <p:sp>
        <p:nvSpPr>
          <p:cNvPr id="11" name="Chart Placeholder 6"/>
          <p:cNvSpPr>
            <a:spLocks noGrp="1"/>
          </p:cNvSpPr>
          <p:nvPr>
            <p:ph type="chart" sz="quarter" idx="13" hasCustomPrompt="1"/>
          </p:nvPr>
        </p:nvSpPr>
        <p:spPr>
          <a:xfrm>
            <a:off x="6354569" y="2774774"/>
            <a:ext cx="2511385" cy="1914812"/>
          </a:xfrm>
          <a:prstGeom prst="rect">
            <a:avLst/>
          </a:prstGeom>
        </p:spPr>
        <p:txBody>
          <a:bodyPr vert="horz"/>
          <a:lstStyle>
            <a:lvl1pPr marL="0" indent="0">
              <a:buNone/>
              <a:defRPr sz="1600"/>
            </a:lvl1pPr>
          </a:lstStyle>
          <a:p>
            <a:r>
              <a:rPr lang="en-US"/>
              <a:t>Insert Chart</a:t>
            </a:r>
          </a:p>
        </p:txBody>
      </p:sp>
      <p:sp>
        <p:nvSpPr>
          <p:cNvPr id="12" name="Chart Placeholder 6"/>
          <p:cNvSpPr>
            <a:spLocks noGrp="1"/>
          </p:cNvSpPr>
          <p:nvPr>
            <p:ph type="chart" sz="quarter" idx="14" hasCustomPrompt="1"/>
          </p:nvPr>
        </p:nvSpPr>
        <p:spPr>
          <a:xfrm>
            <a:off x="3490746" y="2774774"/>
            <a:ext cx="2511385" cy="1914812"/>
          </a:xfrm>
          <a:prstGeom prst="rect">
            <a:avLst/>
          </a:prstGeom>
        </p:spPr>
        <p:txBody>
          <a:bodyPr vert="horz"/>
          <a:lstStyle>
            <a:lvl1pPr marL="0" indent="0">
              <a:buNone/>
              <a:defRPr sz="1600"/>
            </a:lvl1pPr>
          </a:lstStyle>
          <a:p>
            <a:r>
              <a:rPr lang="en-US"/>
              <a:t>Insert Chart</a:t>
            </a:r>
          </a:p>
        </p:txBody>
      </p:sp>
      <p:sp>
        <p:nvSpPr>
          <p:cNvPr id="14" name="Text Placeholder 13"/>
          <p:cNvSpPr>
            <a:spLocks noGrp="1"/>
          </p:cNvSpPr>
          <p:nvPr>
            <p:ph type="body" sz="quarter" idx="15" hasCustomPrompt="1"/>
          </p:nvPr>
        </p:nvSpPr>
        <p:spPr>
          <a:xfrm>
            <a:off x="624417" y="4798484"/>
            <a:ext cx="2510367" cy="355600"/>
          </a:xfrm>
        </p:spPr>
        <p:txBody>
          <a:bodyPr lIns="0" tIns="0" rIns="0" bIns="0">
            <a:noAutofit/>
          </a:bodyPr>
          <a:lstStyle>
            <a:lvl1pPr marL="0" indent="0" algn="ctr">
              <a:buNone/>
              <a:defRPr sz="2400" baseline="0"/>
            </a:lvl1pPr>
            <a:lvl2pPr>
              <a:defRPr sz="1867"/>
            </a:lvl2pPr>
            <a:lvl3pPr>
              <a:defRPr sz="1867"/>
            </a:lvl3pPr>
            <a:lvl4pPr>
              <a:defRPr sz="1867"/>
            </a:lvl4pPr>
            <a:lvl5pPr>
              <a:defRPr sz="1867"/>
            </a:lvl5pPr>
          </a:lstStyle>
          <a:p>
            <a:pPr lvl="0"/>
            <a:r>
              <a:rPr lang="en-US"/>
              <a:t>Chart Description</a:t>
            </a:r>
          </a:p>
        </p:txBody>
      </p:sp>
      <p:sp>
        <p:nvSpPr>
          <p:cNvPr id="15" name="Text Placeholder 13"/>
          <p:cNvSpPr>
            <a:spLocks noGrp="1"/>
          </p:cNvSpPr>
          <p:nvPr>
            <p:ph type="body" sz="quarter" idx="16" hasCustomPrompt="1"/>
          </p:nvPr>
        </p:nvSpPr>
        <p:spPr>
          <a:xfrm>
            <a:off x="3491765" y="4798484"/>
            <a:ext cx="2510367" cy="355600"/>
          </a:xfrm>
        </p:spPr>
        <p:txBody>
          <a:bodyPr lIns="0" tIns="0" rIns="0" bIns="0">
            <a:noAutofit/>
          </a:bodyPr>
          <a:lstStyle>
            <a:lvl1pPr marL="0" indent="0" algn="ctr">
              <a:buNone/>
              <a:defRPr sz="2400" baseline="0"/>
            </a:lvl1pPr>
            <a:lvl2pPr>
              <a:defRPr sz="1867"/>
            </a:lvl2pPr>
            <a:lvl3pPr>
              <a:defRPr sz="1867"/>
            </a:lvl3pPr>
            <a:lvl4pPr>
              <a:defRPr sz="1867"/>
            </a:lvl4pPr>
            <a:lvl5pPr>
              <a:defRPr sz="1867"/>
            </a:lvl5pPr>
          </a:lstStyle>
          <a:p>
            <a:pPr lvl="0"/>
            <a:r>
              <a:rPr lang="en-US"/>
              <a:t>Chart Description</a:t>
            </a:r>
          </a:p>
        </p:txBody>
      </p:sp>
      <p:sp>
        <p:nvSpPr>
          <p:cNvPr id="16" name="Text Placeholder 13"/>
          <p:cNvSpPr>
            <a:spLocks noGrp="1"/>
          </p:cNvSpPr>
          <p:nvPr>
            <p:ph type="body" sz="quarter" idx="17" hasCustomPrompt="1"/>
          </p:nvPr>
        </p:nvSpPr>
        <p:spPr>
          <a:xfrm>
            <a:off x="6355587" y="4798484"/>
            <a:ext cx="2510367" cy="355600"/>
          </a:xfrm>
        </p:spPr>
        <p:txBody>
          <a:bodyPr lIns="0" tIns="0" rIns="0" bIns="0">
            <a:noAutofit/>
          </a:bodyPr>
          <a:lstStyle>
            <a:lvl1pPr marL="0" indent="0" algn="ctr">
              <a:buNone/>
              <a:defRPr sz="2400" baseline="0"/>
            </a:lvl1pPr>
            <a:lvl2pPr>
              <a:defRPr sz="1867"/>
            </a:lvl2pPr>
            <a:lvl3pPr>
              <a:defRPr sz="1867"/>
            </a:lvl3pPr>
            <a:lvl4pPr>
              <a:defRPr sz="1867"/>
            </a:lvl4pPr>
            <a:lvl5pPr>
              <a:defRPr sz="1867"/>
            </a:lvl5pPr>
          </a:lstStyle>
          <a:p>
            <a:pPr lvl="0"/>
            <a:r>
              <a:rPr lang="en-US"/>
              <a:t>Chart Description</a:t>
            </a:r>
          </a:p>
        </p:txBody>
      </p:sp>
      <p:sp>
        <p:nvSpPr>
          <p:cNvPr id="17" name="Text Placeholder 13"/>
          <p:cNvSpPr>
            <a:spLocks noGrp="1"/>
          </p:cNvSpPr>
          <p:nvPr>
            <p:ph type="body" sz="quarter" idx="18" hasCustomPrompt="1"/>
          </p:nvPr>
        </p:nvSpPr>
        <p:spPr>
          <a:xfrm>
            <a:off x="9284799" y="4798484"/>
            <a:ext cx="2510367" cy="355600"/>
          </a:xfrm>
        </p:spPr>
        <p:txBody>
          <a:bodyPr lIns="0" tIns="0" rIns="0" bIns="0">
            <a:noAutofit/>
          </a:bodyPr>
          <a:lstStyle>
            <a:lvl1pPr marL="0" indent="0" algn="ctr">
              <a:buNone/>
              <a:defRPr sz="2400" baseline="0"/>
            </a:lvl1pPr>
            <a:lvl2pPr>
              <a:defRPr sz="1867"/>
            </a:lvl2pPr>
            <a:lvl3pPr>
              <a:defRPr sz="1867"/>
            </a:lvl3pPr>
            <a:lvl4pPr>
              <a:defRPr sz="1867"/>
            </a:lvl4pPr>
            <a:lvl5pPr>
              <a:defRPr sz="1867"/>
            </a:lvl5pPr>
          </a:lstStyle>
          <a:p>
            <a:pPr lvl="0"/>
            <a:r>
              <a:rPr lang="en-US"/>
              <a:t>Chart Description</a:t>
            </a:r>
          </a:p>
        </p:txBody>
      </p:sp>
      <p:sp>
        <p:nvSpPr>
          <p:cNvPr id="18" name="Text Placeholder 13"/>
          <p:cNvSpPr>
            <a:spLocks noGrp="1"/>
          </p:cNvSpPr>
          <p:nvPr>
            <p:ph type="body" sz="quarter" idx="19" hasCustomPrompt="1"/>
          </p:nvPr>
        </p:nvSpPr>
        <p:spPr>
          <a:xfrm>
            <a:off x="624417" y="6233413"/>
            <a:ext cx="2510367" cy="273596"/>
          </a:xfrm>
        </p:spPr>
        <p:txBody>
          <a:bodyPr lIns="0" tIns="0" rIns="0" bIns="0">
            <a:noAutofit/>
          </a:bodyPr>
          <a:lstStyle>
            <a:lvl1pPr marL="0" indent="0" algn="l">
              <a:buNone/>
              <a:defRPr sz="1333" baseline="0"/>
            </a:lvl1pPr>
            <a:lvl2pPr>
              <a:defRPr sz="1867"/>
            </a:lvl2pPr>
            <a:lvl3pPr>
              <a:defRPr sz="1867"/>
            </a:lvl3pPr>
            <a:lvl4pPr>
              <a:defRPr sz="1867"/>
            </a:lvl4pPr>
            <a:lvl5pPr>
              <a:defRPr sz="1867"/>
            </a:lvl5pPr>
          </a:lstStyle>
          <a:p>
            <a:pPr lvl="0"/>
            <a:r>
              <a:rPr lang="en-US"/>
              <a:t>Data citation</a:t>
            </a:r>
          </a:p>
        </p:txBody>
      </p:sp>
      <p:sp>
        <p:nvSpPr>
          <p:cNvPr id="19" name="TextBox 18"/>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33733576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12192000" cy="6858000"/>
          </a:xfrm>
        </p:spPr>
        <p:txBody>
          <a:bodyPr>
            <a:normAutofit/>
          </a:bodyPr>
          <a:lstStyle>
            <a:lvl1pPr marL="0" indent="0" algn="r">
              <a:buNone/>
              <a:defRPr sz="2400"/>
            </a:lvl1pPr>
          </a:lstStyle>
          <a:p>
            <a:r>
              <a:rPr lang="en-US"/>
              <a:t>Insert a large image here</a:t>
            </a:r>
          </a:p>
        </p:txBody>
      </p:sp>
      <p:sp>
        <p:nvSpPr>
          <p:cNvPr id="16" name="Text Placeholder 6"/>
          <p:cNvSpPr>
            <a:spLocks noGrp="1"/>
          </p:cNvSpPr>
          <p:nvPr>
            <p:ph type="body" sz="quarter" idx="40"/>
          </p:nvPr>
        </p:nvSpPr>
        <p:spPr>
          <a:xfrm>
            <a:off x="0" y="3414950"/>
            <a:ext cx="12192000" cy="2644161"/>
          </a:xfrm>
          <a:prstGeom prst="rect">
            <a:avLst/>
          </a:prstGeom>
          <a:solidFill>
            <a:schemeClr val="bg1">
              <a:lumMod val="95000"/>
              <a:alpha val="85000"/>
            </a:schemeClr>
          </a:solidFill>
        </p:spPr>
        <p:txBody>
          <a:bodyPr vert="horz"/>
          <a:lstStyle>
            <a:lvl1pPr marL="0" indent="0" algn="ctr">
              <a:buNone/>
              <a:defRPr sz="133">
                <a:solidFill>
                  <a:srgbClr val="333333"/>
                </a:solidFill>
              </a:defRPr>
            </a:lvl1pPr>
          </a:lstStyle>
          <a:p>
            <a:pPr lvl="0"/>
            <a:r>
              <a:rPr lang="en-US"/>
              <a:t>Click to edit Master text styles</a:t>
            </a:r>
          </a:p>
        </p:txBody>
      </p:sp>
      <p:sp>
        <p:nvSpPr>
          <p:cNvPr id="17" name="Text Placeholder 3"/>
          <p:cNvSpPr>
            <a:spLocks noGrp="1"/>
          </p:cNvSpPr>
          <p:nvPr>
            <p:ph type="body" sz="quarter" idx="18" hasCustomPrompt="1"/>
          </p:nvPr>
        </p:nvSpPr>
        <p:spPr>
          <a:xfrm>
            <a:off x="624417"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18" name="Text Placeholder 17"/>
          <p:cNvSpPr>
            <a:spLocks noGrp="1"/>
          </p:cNvSpPr>
          <p:nvPr>
            <p:ph type="body" sz="quarter" idx="19" hasCustomPrompt="1"/>
          </p:nvPr>
        </p:nvSpPr>
        <p:spPr>
          <a:xfrm>
            <a:off x="624418"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926493"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0" name="Text Placeholder 17"/>
          <p:cNvSpPr>
            <a:spLocks noGrp="1"/>
          </p:cNvSpPr>
          <p:nvPr>
            <p:ph type="body" sz="quarter" idx="42" hasCustomPrompt="1"/>
          </p:nvPr>
        </p:nvSpPr>
        <p:spPr>
          <a:xfrm>
            <a:off x="2926494"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5241522"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2" name="Text Placeholder 17"/>
          <p:cNvSpPr>
            <a:spLocks noGrp="1"/>
          </p:cNvSpPr>
          <p:nvPr>
            <p:ph type="body" sz="quarter" idx="44" hasCustomPrompt="1"/>
          </p:nvPr>
        </p:nvSpPr>
        <p:spPr>
          <a:xfrm>
            <a:off x="5241524"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7540880"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4" name="Text Placeholder 17"/>
          <p:cNvSpPr>
            <a:spLocks noGrp="1"/>
          </p:cNvSpPr>
          <p:nvPr>
            <p:ph type="body" sz="quarter" idx="46" hasCustomPrompt="1"/>
          </p:nvPr>
        </p:nvSpPr>
        <p:spPr>
          <a:xfrm>
            <a:off x="7540881"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9782136"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6" name="Text Placeholder 17"/>
          <p:cNvSpPr>
            <a:spLocks noGrp="1"/>
          </p:cNvSpPr>
          <p:nvPr>
            <p:ph type="body" sz="quarter" idx="48" hasCustomPrompt="1"/>
          </p:nvPr>
        </p:nvSpPr>
        <p:spPr>
          <a:xfrm>
            <a:off x="9782137"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32" name="Title 31"/>
          <p:cNvSpPr>
            <a:spLocks noGrp="1"/>
          </p:cNvSpPr>
          <p:nvPr>
            <p:ph type="title" hasCustomPrompt="1"/>
          </p:nvPr>
        </p:nvSpPr>
        <p:spPr>
          <a:xfrm>
            <a:off x="609600" y="0"/>
            <a:ext cx="4284680" cy="2272344"/>
          </a:xfrm>
          <a:solidFill>
            <a:schemeClr val="accent1"/>
          </a:solidFill>
        </p:spPr>
        <p:txBody>
          <a:bodyPr/>
          <a:lstStyle/>
          <a:p>
            <a:r>
              <a:rPr lang="en-US" dirty="0"/>
              <a:t>Messaging + Blue Infographic Content</a:t>
            </a:r>
          </a:p>
        </p:txBody>
      </p:sp>
      <p:sp>
        <p:nvSpPr>
          <p:cNvPr id="33" name="Picture Placeholder 24"/>
          <p:cNvSpPr>
            <a:spLocks noGrp="1" noChangeAspect="1"/>
          </p:cNvSpPr>
          <p:nvPr>
            <p:ph type="pic" sz="quarter" idx="50" hasCustomPrompt="1"/>
          </p:nvPr>
        </p:nvSpPr>
        <p:spPr>
          <a:xfrm>
            <a:off x="684073"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986149"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6" name="Picture Placeholder 24"/>
          <p:cNvSpPr>
            <a:spLocks noGrp="1" noChangeAspect="1"/>
          </p:cNvSpPr>
          <p:nvPr>
            <p:ph type="pic" sz="quarter" idx="52" hasCustomPrompt="1"/>
          </p:nvPr>
        </p:nvSpPr>
        <p:spPr>
          <a:xfrm>
            <a:off x="5234712"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7" name="Picture Placeholder 24"/>
          <p:cNvSpPr>
            <a:spLocks noGrp="1" noChangeAspect="1"/>
          </p:cNvSpPr>
          <p:nvPr>
            <p:ph type="pic" sz="quarter" idx="53" hasCustomPrompt="1"/>
          </p:nvPr>
        </p:nvSpPr>
        <p:spPr>
          <a:xfrm>
            <a:off x="7567584"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8" name="Picture Placeholder 24"/>
          <p:cNvSpPr>
            <a:spLocks noGrp="1" noChangeAspect="1"/>
          </p:cNvSpPr>
          <p:nvPr>
            <p:ph type="pic" sz="quarter" idx="54" hasCustomPrompt="1"/>
          </p:nvPr>
        </p:nvSpPr>
        <p:spPr>
          <a:xfrm>
            <a:off x="9782135"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Tree>
    <p:extLst>
      <p:ext uri="{BB962C8B-B14F-4D97-AF65-F5344CB8AC3E}">
        <p14:creationId xmlns:p14="http://schemas.microsoft.com/office/powerpoint/2010/main" val="5259493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Slide - Infographic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1"/>
            <a:ext cx="12192000" cy="3577167"/>
          </a:xfrm>
          <a:solidFill>
            <a:schemeClr val="bg1">
              <a:lumMod val="85000"/>
            </a:schemeClr>
          </a:solidFill>
        </p:spPr>
        <p:txBody>
          <a:bodyPr>
            <a:normAutofit/>
          </a:bodyPr>
          <a:lstStyle>
            <a:lvl1pPr marL="0" indent="0" algn="r">
              <a:buNone/>
              <a:defRPr sz="2133"/>
            </a:lvl1pPr>
          </a:lstStyle>
          <a:p>
            <a:r>
              <a:rPr lang="en-US" dirty="0"/>
              <a:t>Insert a large image here</a:t>
            </a:r>
          </a:p>
        </p:txBody>
      </p:sp>
      <p:sp>
        <p:nvSpPr>
          <p:cNvPr id="17" name="Text Placeholder 3"/>
          <p:cNvSpPr>
            <a:spLocks noGrp="1"/>
          </p:cNvSpPr>
          <p:nvPr>
            <p:ph type="body" sz="quarter" idx="18" hasCustomPrompt="1"/>
          </p:nvPr>
        </p:nvSpPr>
        <p:spPr>
          <a:xfrm>
            <a:off x="624417"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18" name="Text Placeholder 17"/>
          <p:cNvSpPr>
            <a:spLocks noGrp="1"/>
          </p:cNvSpPr>
          <p:nvPr>
            <p:ph type="body" sz="quarter" idx="19" hasCustomPrompt="1"/>
          </p:nvPr>
        </p:nvSpPr>
        <p:spPr>
          <a:xfrm>
            <a:off x="624418"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926493"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0" name="Text Placeholder 17"/>
          <p:cNvSpPr>
            <a:spLocks noGrp="1"/>
          </p:cNvSpPr>
          <p:nvPr>
            <p:ph type="body" sz="quarter" idx="42" hasCustomPrompt="1"/>
          </p:nvPr>
        </p:nvSpPr>
        <p:spPr>
          <a:xfrm>
            <a:off x="2926494"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5241522"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2" name="Text Placeholder 17"/>
          <p:cNvSpPr>
            <a:spLocks noGrp="1"/>
          </p:cNvSpPr>
          <p:nvPr>
            <p:ph type="body" sz="quarter" idx="44" hasCustomPrompt="1"/>
          </p:nvPr>
        </p:nvSpPr>
        <p:spPr>
          <a:xfrm>
            <a:off x="5241524"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7540880"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4" name="Text Placeholder 17"/>
          <p:cNvSpPr>
            <a:spLocks noGrp="1"/>
          </p:cNvSpPr>
          <p:nvPr>
            <p:ph type="body" sz="quarter" idx="46" hasCustomPrompt="1"/>
          </p:nvPr>
        </p:nvSpPr>
        <p:spPr>
          <a:xfrm>
            <a:off x="7540881"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9782136"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6" name="Text Placeholder 17"/>
          <p:cNvSpPr>
            <a:spLocks noGrp="1"/>
          </p:cNvSpPr>
          <p:nvPr>
            <p:ph type="body" sz="quarter" idx="48" hasCustomPrompt="1"/>
          </p:nvPr>
        </p:nvSpPr>
        <p:spPr>
          <a:xfrm>
            <a:off x="9782137"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28" name="Title 31"/>
          <p:cNvSpPr>
            <a:spLocks noGrp="1"/>
          </p:cNvSpPr>
          <p:nvPr>
            <p:ph type="title" hasCustomPrompt="1"/>
          </p:nvPr>
        </p:nvSpPr>
        <p:spPr>
          <a:xfrm>
            <a:off x="609600" y="0"/>
            <a:ext cx="4284680" cy="2272344"/>
          </a:xfrm>
          <a:solidFill>
            <a:schemeClr val="accent1"/>
          </a:solidFill>
        </p:spPr>
        <p:txBody>
          <a:bodyPr/>
          <a:lstStyle/>
          <a:p>
            <a:r>
              <a:rPr lang="en-US" dirty="0"/>
              <a:t>Messaging + Blue Infographic Content</a:t>
            </a:r>
          </a:p>
        </p:txBody>
      </p:sp>
      <p:sp>
        <p:nvSpPr>
          <p:cNvPr id="39" name="Picture Placeholder 24"/>
          <p:cNvSpPr>
            <a:spLocks noGrp="1" noChangeAspect="1"/>
          </p:cNvSpPr>
          <p:nvPr>
            <p:ph type="pic" sz="quarter" idx="50" hasCustomPrompt="1"/>
          </p:nvPr>
        </p:nvSpPr>
        <p:spPr>
          <a:xfrm>
            <a:off x="654244"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dirty="0"/>
              <a:t>Insert icon</a:t>
            </a:r>
          </a:p>
        </p:txBody>
      </p:sp>
      <p:sp>
        <p:nvSpPr>
          <p:cNvPr id="40" name="Picture Placeholder 24"/>
          <p:cNvSpPr>
            <a:spLocks noGrp="1" noChangeAspect="1"/>
          </p:cNvSpPr>
          <p:nvPr>
            <p:ph type="pic" sz="quarter" idx="51" hasCustomPrompt="1"/>
          </p:nvPr>
        </p:nvSpPr>
        <p:spPr>
          <a:xfrm>
            <a:off x="2986149"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41" name="Picture Placeholder 24"/>
          <p:cNvSpPr>
            <a:spLocks noGrp="1" noChangeAspect="1"/>
          </p:cNvSpPr>
          <p:nvPr>
            <p:ph type="pic" sz="quarter" idx="52" hasCustomPrompt="1"/>
          </p:nvPr>
        </p:nvSpPr>
        <p:spPr>
          <a:xfrm>
            <a:off x="5234712"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42" name="Picture Placeholder 24"/>
          <p:cNvSpPr>
            <a:spLocks noGrp="1" noChangeAspect="1"/>
          </p:cNvSpPr>
          <p:nvPr>
            <p:ph type="pic" sz="quarter" idx="53" hasCustomPrompt="1"/>
          </p:nvPr>
        </p:nvSpPr>
        <p:spPr>
          <a:xfrm>
            <a:off x="7567584"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43" name="Picture Placeholder 24"/>
          <p:cNvSpPr>
            <a:spLocks noGrp="1" noChangeAspect="1"/>
          </p:cNvSpPr>
          <p:nvPr>
            <p:ph type="pic" sz="quarter" idx="54" hasCustomPrompt="1"/>
          </p:nvPr>
        </p:nvSpPr>
        <p:spPr>
          <a:xfrm>
            <a:off x="9782135"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Tree>
    <p:extLst>
      <p:ext uri="{BB962C8B-B14F-4D97-AF65-F5344CB8AC3E}">
        <p14:creationId xmlns:p14="http://schemas.microsoft.com/office/powerpoint/2010/main" val="8304478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1"/>
            <a:ext cx="12192000" cy="3577167"/>
          </a:xfrm>
          <a:solidFill>
            <a:schemeClr val="bg1">
              <a:lumMod val="85000"/>
            </a:schemeClr>
          </a:solidFill>
        </p:spPr>
        <p:txBody>
          <a:bodyPr>
            <a:normAutofit/>
          </a:bodyPr>
          <a:lstStyle>
            <a:lvl1pPr marL="0" indent="0" algn="r">
              <a:buNone/>
              <a:defRPr sz="2133"/>
            </a:lvl1pPr>
          </a:lstStyle>
          <a:p>
            <a:r>
              <a:rPr lang="en-US" dirty="0"/>
              <a:t>Insert a large image here</a:t>
            </a:r>
          </a:p>
        </p:txBody>
      </p:sp>
      <p:sp>
        <p:nvSpPr>
          <p:cNvPr id="27" name="TextBox 26"/>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15" name="Text Placeholder 14"/>
          <p:cNvSpPr>
            <a:spLocks noGrp="1"/>
          </p:cNvSpPr>
          <p:nvPr>
            <p:ph type="body" sz="quarter" idx="50" hasCustomPrompt="1"/>
          </p:nvPr>
        </p:nvSpPr>
        <p:spPr>
          <a:xfrm>
            <a:off x="639234" y="3958167"/>
            <a:ext cx="11023581" cy="2317751"/>
          </a:xfrm>
        </p:spPr>
        <p:txBody>
          <a:bodyPr lIns="0" tIns="0" rIns="0" bIns="0">
            <a:noAutofit/>
          </a:bodyPr>
          <a:lstStyle>
            <a:lvl1pPr marL="0" indent="0">
              <a:buNone/>
              <a:defRPr sz="2667"/>
            </a:lvl1pPr>
            <a:lvl2pPr marL="609585" indent="0">
              <a:buNone/>
              <a:defRPr sz="2667"/>
            </a:lvl2pPr>
            <a:lvl3pPr marL="1219170" indent="0">
              <a:buNone/>
              <a:defRPr sz="2667"/>
            </a:lvl3pPr>
            <a:lvl4pPr marL="1828754" indent="0">
              <a:buNone/>
              <a:defRPr sz="2667"/>
            </a:lvl4pPr>
            <a:lvl5pPr marL="2438339" indent="0">
              <a:buNone/>
              <a:defRPr sz="2667"/>
            </a:lvl5pPr>
          </a:lstStyle>
          <a:p>
            <a:pPr lvl="0"/>
            <a:r>
              <a:rPr lang="en-US"/>
              <a:t>Short Slide Summary</a:t>
            </a:r>
          </a:p>
        </p:txBody>
      </p:sp>
      <p:sp>
        <p:nvSpPr>
          <p:cNvPr id="2" name="Title 1"/>
          <p:cNvSpPr>
            <a:spLocks noGrp="1"/>
          </p:cNvSpPr>
          <p:nvPr>
            <p:ph type="title" hasCustomPrompt="1"/>
          </p:nvPr>
        </p:nvSpPr>
        <p:spPr>
          <a:xfrm>
            <a:off x="0" y="2931736"/>
            <a:ext cx="6582643" cy="629788"/>
          </a:xfrm>
          <a:solidFill>
            <a:schemeClr val="accent1"/>
          </a:solidFill>
        </p:spPr>
        <p:txBody>
          <a:bodyPr lIns="274320" tIns="91440" bIns="45720">
            <a:spAutoFit/>
          </a:bodyPr>
          <a:lstStyle>
            <a:lvl1pPr algn="l">
              <a:defRPr/>
            </a:lvl1pPr>
          </a:lstStyle>
          <a:p>
            <a:pPr lvl="0"/>
            <a:r>
              <a:rPr lang="en-US"/>
              <a:t>Title: Content Slide</a:t>
            </a:r>
            <a:endParaRPr lang="en-US" dirty="0"/>
          </a:p>
        </p:txBody>
      </p:sp>
    </p:spTree>
    <p:extLst>
      <p:ext uri="{BB962C8B-B14F-4D97-AF65-F5344CB8AC3E}">
        <p14:creationId xmlns:p14="http://schemas.microsoft.com/office/powerpoint/2010/main" val="393257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331282892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1"/>
            <a:ext cx="5497435" cy="1600201"/>
          </a:xfrm>
          <a:solidFill>
            <a:schemeClr val="accent1"/>
          </a:solidFill>
        </p:spPr>
        <p:txBody>
          <a:bodyPr/>
          <a:lstStyle/>
          <a:p>
            <a:r>
              <a:rPr lang="en-US"/>
              <a:t>Photo Slide</a:t>
            </a:r>
          </a:p>
        </p:txBody>
      </p:sp>
      <p:sp>
        <p:nvSpPr>
          <p:cNvPr id="3" name="Picture Placeholder 2"/>
          <p:cNvSpPr>
            <a:spLocks noGrp="1"/>
          </p:cNvSpPr>
          <p:nvPr>
            <p:ph type="pic" sz="quarter" idx="21" hasCustomPrompt="1"/>
          </p:nvPr>
        </p:nvSpPr>
        <p:spPr>
          <a:xfrm>
            <a:off x="609600" y="1855841"/>
            <a:ext cx="5497435" cy="3389856"/>
          </a:xfrm>
          <a:prstGeom prst="rect">
            <a:avLst/>
          </a:prstGeom>
        </p:spPr>
        <p:txBody>
          <a:bodyPr vert="horz"/>
          <a:lstStyle>
            <a:lvl1pPr marL="0" marR="0" indent="0" algn="l" defTabSz="609585" rtl="0" eaLnBrk="1" fontAlgn="auto" latinLnBrk="0" hangingPunct="1">
              <a:lnSpc>
                <a:spcPct val="100000"/>
              </a:lnSpc>
              <a:spcBef>
                <a:spcPct val="20000"/>
              </a:spcBef>
              <a:spcAft>
                <a:spcPts val="0"/>
              </a:spcAft>
              <a:buClrTx/>
              <a:buSzTx/>
              <a:buFont typeface="Arial"/>
              <a:buNone/>
              <a:tabLst/>
              <a:defRPr sz="1600"/>
            </a:lvl1pPr>
          </a:lstStyle>
          <a:p>
            <a:r>
              <a:rPr lang="en-US"/>
              <a:t>Insert Photo</a:t>
            </a:r>
          </a:p>
        </p:txBody>
      </p:sp>
      <p:sp>
        <p:nvSpPr>
          <p:cNvPr id="4" name="Text Placeholder 27"/>
          <p:cNvSpPr>
            <a:spLocks noGrp="1"/>
          </p:cNvSpPr>
          <p:nvPr>
            <p:ph type="body" sz="quarter" idx="20" hasCustomPrompt="1"/>
          </p:nvPr>
        </p:nvSpPr>
        <p:spPr>
          <a:xfrm>
            <a:off x="609600" y="5454634"/>
            <a:ext cx="5497435" cy="969684"/>
          </a:xfrm>
          <a:prstGeom prst="rect">
            <a:avLst/>
          </a:prstGeom>
        </p:spPr>
        <p:txBody>
          <a:bodyPr vert="horz" lIns="0" tIns="0" rIns="0" bIns="0" anchor="t" anchorCtr="0"/>
          <a:lstStyle>
            <a:lvl1pPr marL="0" indent="0">
              <a:spcBef>
                <a:spcPts val="1333"/>
              </a:spcBef>
              <a:buFont typeface="Arial"/>
              <a:buNone/>
              <a:defRPr sz="2400" baseline="0"/>
            </a:lvl1pPr>
          </a:lstStyle>
          <a:p>
            <a:pPr lvl="0"/>
            <a:r>
              <a:rPr lang="en-US"/>
              <a:t>Description of the photo/image</a:t>
            </a:r>
          </a:p>
        </p:txBody>
      </p:sp>
      <p:sp>
        <p:nvSpPr>
          <p:cNvPr id="6" name="Picture Placeholder 2"/>
          <p:cNvSpPr>
            <a:spLocks noGrp="1"/>
          </p:cNvSpPr>
          <p:nvPr>
            <p:ph type="pic" sz="quarter" idx="22" hasCustomPrompt="1"/>
          </p:nvPr>
        </p:nvSpPr>
        <p:spPr>
          <a:xfrm>
            <a:off x="6433744" y="243840"/>
            <a:ext cx="5162664" cy="2794016"/>
          </a:xfrm>
          <a:prstGeom prst="rect">
            <a:avLst/>
          </a:prstGeom>
        </p:spPr>
        <p:txBody>
          <a:bodyPr vert="horz"/>
          <a:lstStyle>
            <a:lvl1pPr marL="0" marR="0" indent="0" algn="l" defTabSz="609585" rtl="0" eaLnBrk="1" fontAlgn="auto" latinLnBrk="0" hangingPunct="1">
              <a:lnSpc>
                <a:spcPct val="100000"/>
              </a:lnSpc>
              <a:spcBef>
                <a:spcPct val="20000"/>
              </a:spcBef>
              <a:spcAft>
                <a:spcPts val="0"/>
              </a:spcAft>
              <a:buClrTx/>
              <a:buSzTx/>
              <a:buFont typeface="Arial"/>
              <a:buNone/>
              <a:tabLst/>
              <a:defRPr sz="1600"/>
            </a:lvl1pPr>
          </a:lstStyle>
          <a:p>
            <a:r>
              <a:rPr lang="en-US"/>
              <a:t>Insert Photo</a:t>
            </a:r>
          </a:p>
        </p:txBody>
      </p:sp>
      <p:sp>
        <p:nvSpPr>
          <p:cNvPr id="7" name="Picture Placeholder 2"/>
          <p:cNvSpPr>
            <a:spLocks noGrp="1"/>
          </p:cNvSpPr>
          <p:nvPr>
            <p:ph type="pic" sz="quarter" idx="23" hasCustomPrompt="1"/>
          </p:nvPr>
        </p:nvSpPr>
        <p:spPr>
          <a:xfrm>
            <a:off x="6433744" y="3306596"/>
            <a:ext cx="5162664" cy="3117721"/>
          </a:xfrm>
          <a:prstGeom prst="rect">
            <a:avLst/>
          </a:prstGeom>
        </p:spPr>
        <p:txBody>
          <a:bodyPr vert="horz"/>
          <a:lstStyle>
            <a:lvl1pPr marL="0" marR="0" indent="0" algn="l" defTabSz="609585" rtl="0" eaLnBrk="1" fontAlgn="auto" latinLnBrk="0" hangingPunct="1">
              <a:lnSpc>
                <a:spcPct val="100000"/>
              </a:lnSpc>
              <a:spcBef>
                <a:spcPct val="20000"/>
              </a:spcBef>
              <a:spcAft>
                <a:spcPts val="0"/>
              </a:spcAft>
              <a:buClrTx/>
              <a:buSzTx/>
              <a:buFont typeface="Arial"/>
              <a:buNone/>
              <a:tabLst/>
              <a:defRPr sz="1600"/>
            </a:lvl1pPr>
          </a:lstStyle>
          <a:p>
            <a:r>
              <a:rPr lang="en-US"/>
              <a:t>Insert Photo</a:t>
            </a:r>
          </a:p>
        </p:txBody>
      </p:sp>
      <p:sp>
        <p:nvSpPr>
          <p:cNvPr id="8" name="TextBox 7"/>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287188316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B4C08B3-49E0-3747-B28F-B692BE0D61A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24043"/>
            <a:ext cx="12192000" cy="5401589"/>
          </a:xfrm>
          <a:prstGeom prst="rect">
            <a:avLst/>
          </a:prstGeom>
        </p:spPr>
      </p:pic>
      <p:sp>
        <p:nvSpPr>
          <p:cNvPr id="14" name="Text Placeholder 7">
            <a:extLst>
              <a:ext uri="{FF2B5EF4-FFF2-40B4-BE49-F238E27FC236}">
                <a16:creationId xmlns:a16="http://schemas.microsoft.com/office/drawing/2014/main" id="{AD950F71-84E5-CE47-AF3B-671825C73804}"/>
              </a:ext>
            </a:extLst>
          </p:cNvPr>
          <p:cNvSpPr>
            <a:spLocks noGrp="1"/>
          </p:cNvSpPr>
          <p:nvPr>
            <p:ph type="body" sz="quarter" idx="10" hasCustomPrompt="1"/>
          </p:nvPr>
        </p:nvSpPr>
        <p:spPr>
          <a:xfrm>
            <a:off x="4982633" y="1672804"/>
            <a:ext cx="5762859" cy="1532296"/>
          </a:xfrm>
        </p:spPr>
        <p:txBody>
          <a:bodyPr anchor="b" anchorCtr="0">
            <a:noAutofit/>
          </a:bodyPr>
          <a:lstStyle>
            <a:lvl1pPr marL="0" indent="0">
              <a:buNone/>
              <a:defRPr sz="4000">
                <a:solidFill>
                  <a:schemeClr val="bg1"/>
                </a:solidFill>
              </a:defRPr>
            </a:lvl1pPr>
          </a:lstStyle>
          <a:p>
            <a:pPr lvl="0"/>
            <a:r>
              <a:rPr lang="en-US" dirty="0"/>
              <a:t>Thank you</a:t>
            </a:r>
          </a:p>
        </p:txBody>
      </p:sp>
      <p:cxnSp>
        <p:nvCxnSpPr>
          <p:cNvPr id="15" name="Straight Connector 14">
            <a:extLst>
              <a:ext uri="{FF2B5EF4-FFF2-40B4-BE49-F238E27FC236}">
                <a16:creationId xmlns:a16="http://schemas.microsoft.com/office/drawing/2014/main" id="{FE9B5295-E399-D241-BFEE-80FC6608985F}"/>
              </a:ext>
            </a:extLst>
          </p:cNvPr>
          <p:cNvCxnSpPr/>
          <p:nvPr userDrawn="1"/>
        </p:nvCxnSpPr>
        <p:spPr>
          <a:xfrm>
            <a:off x="5119809" y="3445687"/>
            <a:ext cx="5625684"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7" name="Picture 16">
            <a:extLst>
              <a:ext uri="{FF2B5EF4-FFF2-40B4-BE49-F238E27FC236}">
                <a16:creationId xmlns:a16="http://schemas.microsoft.com/office/drawing/2014/main" id="{992FCEC7-C0F4-FA46-BBFE-697F94E7E23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09529" y="5563174"/>
            <a:ext cx="2484956" cy="961229"/>
          </a:xfrm>
          <a:prstGeom prst="rect">
            <a:avLst/>
          </a:prstGeom>
        </p:spPr>
      </p:pic>
      <p:cxnSp>
        <p:nvCxnSpPr>
          <p:cNvPr id="18" name="Straight Connector 17">
            <a:extLst>
              <a:ext uri="{FF2B5EF4-FFF2-40B4-BE49-F238E27FC236}">
                <a16:creationId xmlns:a16="http://schemas.microsoft.com/office/drawing/2014/main" id="{3C729F5D-C75E-7147-A5F7-D75E49F844EE}"/>
              </a:ext>
            </a:extLst>
          </p:cNvPr>
          <p:cNvCxnSpPr>
            <a:cxnSpLocks/>
          </p:cNvCxnSpPr>
          <p:nvPr userDrawn="1"/>
        </p:nvCxnSpPr>
        <p:spPr>
          <a:xfrm>
            <a:off x="0" y="5377547"/>
            <a:ext cx="12192000" cy="0"/>
          </a:xfrm>
          <a:prstGeom prst="line">
            <a:avLst/>
          </a:prstGeom>
          <a:ln w="38100">
            <a:solidFill>
              <a:schemeClr val="tx1">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E34857A-FA2B-FB48-A382-F3C9F4EB3963}"/>
              </a:ext>
            </a:extLst>
          </p:cNvPr>
          <p:cNvSpPr txBox="1">
            <a:spLocks noChangeArrowheads="1"/>
          </p:cNvSpPr>
          <p:nvPr userDrawn="1"/>
        </p:nvSpPr>
        <p:spPr bwMode="auto">
          <a:xfrm>
            <a:off x="5119808" y="5636875"/>
            <a:ext cx="6774165" cy="912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en-US" altLang="en-US" sz="1333" dirty="0">
                <a:solidFill>
                  <a:schemeClr val="tx1"/>
                </a:solidFill>
              </a:rPr>
              <a:t>This document contains Alliance confidential commercial and/or Business Sensitive information throughout which shall not be disclosed other than to Alliance/</a:t>
            </a:r>
            <a:r>
              <a:rPr lang="en-US" altLang="en-US" sz="1333" dirty="0" err="1">
                <a:solidFill>
                  <a:schemeClr val="tx1"/>
                </a:solidFill>
              </a:rPr>
              <a:t>MRIGlobal</a:t>
            </a:r>
            <a:r>
              <a:rPr lang="en-US" altLang="en-US" sz="1333" dirty="0">
                <a:solidFill>
                  <a:schemeClr val="tx1"/>
                </a:solidFill>
              </a:rPr>
              <a:t>/ Battelle personnel with a need to know, or to DOE personnel in accordance with the terms of Prime Contract No. DE-AC36-08GO28308.</a:t>
            </a:r>
          </a:p>
        </p:txBody>
      </p:sp>
    </p:spTree>
    <p:extLst>
      <p:ext uri="{BB962C8B-B14F-4D97-AF65-F5344CB8AC3E}">
        <p14:creationId xmlns:p14="http://schemas.microsoft.com/office/powerpoint/2010/main" val="27453078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end slide, 2">
    <p:spTree>
      <p:nvGrpSpPr>
        <p:cNvPr id="1" name=""/>
        <p:cNvGrpSpPr/>
        <p:nvPr/>
      </p:nvGrpSpPr>
      <p:grpSpPr>
        <a:xfrm>
          <a:off x="0" y="0"/>
          <a:ext cx="0" cy="0"/>
          <a:chOff x="0" y="0"/>
          <a:chExt cx="0" cy="0"/>
        </a:xfrm>
      </p:grpSpPr>
      <p:pic>
        <p:nvPicPr>
          <p:cNvPr id="13" name="Picture 12" descr="NREL_logo_2009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82436" y="367354"/>
            <a:ext cx="2524571" cy="671341"/>
          </a:xfrm>
          <a:prstGeom prst="rect">
            <a:avLst/>
          </a:prstGeom>
        </p:spPr>
      </p:pic>
      <p:sp>
        <p:nvSpPr>
          <p:cNvPr id="9" name="Text Placeholder 7"/>
          <p:cNvSpPr>
            <a:spLocks noGrp="1"/>
          </p:cNvSpPr>
          <p:nvPr>
            <p:ph type="body" sz="quarter" idx="10" hasCustomPrompt="1"/>
          </p:nvPr>
        </p:nvSpPr>
        <p:spPr>
          <a:xfrm>
            <a:off x="1815379" y="1674615"/>
            <a:ext cx="5269528" cy="1797768"/>
          </a:xfrm>
        </p:spPr>
        <p:txBody>
          <a:bodyPr anchor="b" anchorCtr="0">
            <a:noAutofit/>
          </a:bodyPr>
          <a:lstStyle>
            <a:lvl1pPr marL="0" indent="0">
              <a:buNone/>
              <a:defRPr sz="4000"/>
            </a:lvl1pPr>
          </a:lstStyle>
          <a:p>
            <a:pPr lvl="0"/>
            <a:r>
              <a:rPr lang="en-US" dirty="0"/>
              <a:t>Thank You</a:t>
            </a:r>
          </a:p>
        </p:txBody>
      </p:sp>
      <p:cxnSp>
        <p:nvCxnSpPr>
          <p:cNvPr id="10" name="Straight Connector 9"/>
          <p:cNvCxnSpPr>
            <a:cxnSpLocks/>
          </p:cNvCxnSpPr>
          <p:nvPr userDrawn="1"/>
        </p:nvCxnSpPr>
        <p:spPr>
          <a:xfrm>
            <a:off x="1952554" y="3712969"/>
            <a:ext cx="5132353" cy="0"/>
          </a:xfrm>
          <a:prstGeom prst="line">
            <a:avLst/>
          </a:prstGeom>
          <a:ln>
            <a:solidFill>
              <a:schemeClr val="accent1"/>
            </a:solidFill>
          </a:ln>
          <a:effectLst/>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6F035A66-7F68-7441-A478-C685EC725602}"/>
              </a:ext>
            </a:extLst>
          </p:cNvPr>
          <p:cNvGrpSpPr/>
          <p:nvPr userDrawn="1"/>
        </p:nvGrpSpPr>
        <p:grpSpPr>
          <a:xfrm>
            <a:off x="-29283" y="4419878"/>
            <a:ext cx="7222563" cy="595005"/>
            <a:chOff x="-21962" y="3525520"/>
            <a:chExt cx="8180974" cy="673960"/>
          </a:xfrm>
        </p:grpSpPr>
        <p:pic>
          <p:nvPicPr>
            <p:cNvPr id="3" name="Picture 2">
              <a:extLst>
                <a:ext uri="{FF2B5EF4-FFF2-40B4-BE49-F238E27FC236}">
                  <a16:creationId xmlns:a16="http://schemas.microsoft.com/office/drawing/2014/main" id="{7CC18C9C-CE68-9644-B334-F213E2117067}"/>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2722325" y="3525520"/>
              <a:ext cx="2692400" cy="666004"/>
            </a:xfrm>
            <a:prstGeom prst="rect">
              <a:avLst/>
            </a:prstGeom>
          </p:spPr>
        </p:pic>
        <p:pic>
          <p:nvPicPr>
            <p:cNvPr id="8" name="Picture 7">
              <a:extLst>
                <a:ext uri="{FF2B5EF4-FFF2-40B4-BE49-F238E27FC236}">
                  <a16:creationId xmlns:a16="http://schemas.microsoft.com/office/drawing/2014/main" id="{441FC338-7A3C-1146-8979-4DA1E74C5660}"/>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21962" y="3525520"/>
              <a:ext cx="2692400" cy="673960"/>
            </a:xfrm>
            <a:prstGeom prst="rect">
              <a:avLst/>
            </a:prstGeom>
          </p:spPr>
        </p:pic>
        <p:pic>
          <p:nvPicPr>
            <p:cNvPr id="15" name="Picture 14">
              <a:extLst>
                <a:ext uri="{FF2B5EF4-FFF2-40B4-BE49-F238E27FC236}">
                  <a16:creationId xmlns:a16="http://schemas.microsoft.com/office/drawing/2014/main" id="{BB74A057-CBF9-D045-B9ED-562515BED757}"/>
                </a:ext>
              </a:extLst>
            </p:cNvPr>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5466612" y="3525520"/>
              <a:ext cx="2692400" cy="666004"/>
            </a:xfrm>
            <a:prstGeom prst="rect">
              <a:avLst/>
            </a:prstGeom>
          </p:spPr>
        </p:pic>
      </p:grpSp>
      <p:pic>
        <p:nvPicPr>
          <p:cNvPr id="18" name="Picture 17">
            <a:extLst>
              <a:ext uri="{FF2B5EF4-FFF2-40B4-BE49-F238E27FC236}">
                <a16:creationId xmlns:a16="http://schemas.microsoft.com/office/drawing/2014/main" id="{1AA0C2F0-783E-4B42-B967-A7906302B7F8}"/>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7526034" y="4217170"/>
            <a:ext cx="2484956" cy="961229"/>
          </a:xfrm>
          <a:prstGeom prst="rect">
            <a:avLst/>
          </a:prstGeom>
        </p:spPr>
      </p:pic>
      <p:sp>
        <p:nvSpPr>
          <p:cNvPr id="12" name="TextBox 11">
            <a:extLst>
              <a:ext uri="{FF2B5EF4-FFF2-40B4-BE49-F238E27FC236}">
                <a16:creationId xmlns:a16="http://schemas.microsoft.com/office/drawing/2014/main" id="{EBBC3EC6-86D6-F446-B21B-9D50375AEA01}"/>
              </a:ext>
            </a:extLst>
          </p:cNvPr>
          <p:cNvSpPr txBox="1">
            <a:spLocks noChangeArrowheads="1"/>
          </p:cNvSpPr>
          <p:nvPr userDrawn="1"/>
        </p:nvSpPr>
        <p:spPr bwMode="auto">
          <a:xfrm>
            <a:off x="1952554" y="5325301"/>
            <a:ext cx="5240727" cy="111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eaLnBrk="1" hangingPunct="1">
              <a:defRPr/>
            </a:pPr>
            <a:r>
              <a:rPr lang="en-US" altLang="en-US" sz="1333" dirty="0">
                <a:solidFill>
                  <a:schemeClr val="tx1"/>
                </a:solidFill>
              </a:rPr>
              <a:t>This document contains Alliance confidential commercial and/or Business Sensitive information throughout which shall not be disclosed other than to Alliance/</a:t>
            </a:r>
            <a:r>
              <a:rPr lang="en-US" altLang="en-US" sz="1333" dirty="0" err="1">
                <a:solidFill>
                  <a:schemeClr val="tx1"/>
                </a:solidFill>
              </a:rPr>
              <a:t>MRIGlobal</a:t>
            </a:r>
            <a:r>
              <a:rPr lang="en-US" altLang="en-US" sz="1333" dirty="0">
                <a:solidFill>
                  <a:schemeClr val="tx1"/>
                </a:solidFill>
              </a:rPr>
              <a:t>/ Battelle personnel with a need to know, or to DOE personnel in accordance with the terms of Prime Contract No. DE-AC36-08GO28308.</a:t>
            </a:r>
          </a:p>
        </p:txBody>
      </p:sp>
    </p:spTree>
    <p:extLst>
      <p:ext uri="{BB962C8B-B14F-4D97-AF65-F5344CB8AC3E}">
        <p14:creationId xmlns:p14="http://schemas.microsoft.com/office/powerpoint/2010/main" val="201406865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 preserve="1">
  <p:cSld name="Custom Layout">
    <p:spTree>
      <p:nvGrpSpPr>
        <p:cNvPr id="1" name=""/>
        <p:cNvGrpSpPr/>
        <p:nvPr/>
      </p:nvGrpSpPr>
      <p:grpSpPr>
        <a:xfrm>
          <a:off x="0" y="0"/>
          <a:ext cx="0" cy="0"/>
          <a:chOff x="0" y="0"/>
          <a:chExt cx="0" cy="0"/>
        </a:xfrm>
      </p:grpSpPr>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97165343"/>
      </p:ext>
    </p:extLst>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x" preserve="1">
  <p:cSld name="Title Slide - Simple">
    <p:spTree>
      <p:nvGrpSpPr>
        <p:cNvPr id="1" name=""/>
        <p:cNvGrpSpPr/>
        <p:nvPr/>
      </p:nvGrpSpPr>
      <p:grpSpPr>
        <a:xfrm>
          <a:off x="0" y="0"/>
          <a:ext cx="0" cy="0"/>
          <a:chOff x="0" y="0"/>
          <a:chExt cx="0" cy="0"/>
        </a:xfrm>
      </p:grpSpPr>
      <p:sp>
        <p:nvSpPr>
          <p:cNvPr id="20" name="Body Level One…"/>
          <p:cNvSpPr txBox="1">
            <a:spLocks noGrp="1"/>
          </p:cNvSpPr>
          <p:nvPr>
            <p:ph type="body" sz="quarter" idx="1"/>
          </p:nvPr>
        </p:nvSpPr>
        <p:spPr>
          <a:xfrm>
            <a:off x="4982633" y="1669355"/>
            <a:ext cx="5762859" cy="1797771"/>
          </a:xfrm>
          <a:prstGeom prst="rect">
            <a:avLst/>
          </a:prstGeom>
        </p:spPr>
        <p:txBody>
          <a:bodyPr anchor="b"/>
          <a:lstStyle>
            <a:lvl1pPr marL="0" indent="0">
              <a:spcBef>
                <a:spcPts val="933"/>
              </a:spcBef>
              <a:buSzTx/>
              <a:buFontTx/>
              <a:buNone/>
              <a:defRPr sz="4000"/>
            </a:lvl1pPr>
            <a:lvl2pPr marL="1085822" indent="-476237">
              <a:spcBef>
                <a:spcPts val="933"/>
              </a:spcBef>
              <a:buFontTx/>
              <a:defRPr sz="4000"/>
            </a:lvl2pPr>
            <a:lvl3pPr marL="1634795" indent="-415626">
              <a:spcBef>
                <a:spcPts val="933"/>
              </a:spcBef>
              <a:buFontTx/>
              <a:defRPr sz="4000"/>
            </a:lvl3pPr>
            <a:lvl4pPr marL="2285943" indent="-457189">
              <a:spcBef>
                <a:spcPts val="933"/>
              </a:spcBef>
              <a:buFontTx/>
              <a:defRPr sz="4000"/>
            </a:lvl4pPr>
            <a:lvl5pPr marL="2946326" indent="-507987">
              <a:spcBef>
                <a:spcPts val="933"/>
              </a:spcBef>
              <a:buFontTx/>
              <a:defRPr sz="4000"/>
            </a:lvl5pPr>
          </a:lstStyle>
          <a:p>
            <a:r>
              <a:t>Body Level One</a:t>
            </a:r>
          </a:p>
          <a:p>
            <a:pPr lvl="1"/>
            <a:r>
              <a:t>Body Level Two</a:t>
            </a:r>
          </a:p>
          <a:p>
            <a:pPr lvl="2"/>
            <a:r>
              <a:t>Body Level Three</a:t>
            </a:r>
          </a:p>
          <a:p>
            <a:pPr lvl="3"/>
            <a:r>
              <a:t>Body Level Four</a:t>
            </a:r>
          </a:p>
          <a:p>
            <a:pPr lvl="4"/>
            <a:r>
              <a:t>Body Level Five</a:t>
            </a:r>
          </a:p>
        </p:txBody>
      </p:sp>
      <p:sp>
        <p:nvSpPr>
          <p:cNvPr id="21" name="Straight Connector 9"/>
          <p:cNvSpPr/>
          <p:nvPr/>
        </p:nvSpPr>
        <p:spPr>
          <a:xfrm>
            <a:off x="5119807" y="3707710"/>
            <a:ext cx="5625685" cy="1"/>
          </a:xfrm>
          <a:prstGeom prst="line">
            <a:avLst/>
          </a:prstGeom>
          <a:ln w="25400">
            <a:solidFill>
              <a:schemeClr val="accent1"/>
            </a:solidFill>
          </a:ln>
        </p:spPr>
        <p:txBody>
          <a:bodyPr lIns="60959" rIns="60959"/>
          <a:lstStyle/>
          <a:p>
            <a:endParaRPr sz="2400"/>
          </a:p>
        </p:txBody>
      </p:sp>
      <p:sp>
        <p:nvSpPr>
          <p:cNvPr id="22" name="Text Placeholder 14"/>
          <p:cNvSpPr>
            <a:spLocks noGrp="1"/>
          </p:cNvSpPr>
          <p:nvPr>
            <p:ph type="body" sz="quarter" idx="13"/>
          </p:nvPr>
        </p:nvSpPr>
        <p:spPr>
          <a:xfrm>
            <a:off x="4982634" y="3948643"/>
            <a:ext cx="5763684" cy="1468736"/>
          </a:xfrm>
          <a:prstGeom prst="rect">
            <a:avLst/>
          </a:prstGeom>
        </p:spPr>
        <p:txBody>
          <a:bodyPr/>
          <a:lstStyle>
            <a:lvl1pPr marL="0" indent="0">
              <a:spcBef>
                <a:spcPts val="533"/>
              </a:spcBef>
              <a:buSzTx/>
              <a:buFontTx/>
              <a:buNone/>
              <a:defRPr sz="1800"/>
            </a:lvl1pPr>
          </a:lstStyle>
          <a:p>
            <a:pPr marL="0" indent="0">
              <a:spcBef>
                <a:spcPts val="400"/>
              </a:spcBef>
              <a:buSzTx/>
              <a:buFontTx/>
              <a:buNone/>
              <a:defRPr sz="1800"/>
            </a:pPr>
            <a:endParaRPr/>
          </a:p>
        </p:txBody>
      </p:sp>
      <p:pic>
        <p:nvPicPr>
          <p:cNvPr id="23" name="Graphic 6" descr="Graphic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3271" y="1"/>
            <a:ext cx="3109191" cy="1456409"/>
          </a:xfrm>
          <a:prstGeom prst="rect">
            <a:avLst/>
          </a:prstGeom>
          <a:ln w="12700">
            <a:miter lim="400000"/>
          </a:ln>
        </p:spPr>
      </p:pic>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10965063"/>
      </p:ext>
    </p:extLst>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x" preserve="1">
  <p:cSld name="Simple Slide - Any Conte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609598" y="1"/>
            <a:ext cx="10982477" cy="1035352"/>
          </a:xfrm>
          <a:prstGeom prst="rect">
            <a:avLst/>
          </a:prstGeom>
        </p:spPr>
        <p:txBody>
          <a:bodyPr>
            <a:normAutofit/>
          </a:bodyPr>
          <a:lstStyle/>
          <a:p>
            <a:r>
              <a:t>Title Text</a:t>
            </a:r>
          </a:p>
        </p:txBody>
      </p:sp>
      <p:sp>
        <p:nvSpPr>
          <p:cNvPr id="65" name="Slide Number"/>
          <p:cNvSpPr txBox="1">
            <a:spLocks noGrp="1"/>
          </p:cNvSpPr>
          <p:nvPr>
            <p:ph type="sldNum" sz="quarter" idx="2"/>
          </p:nvPr>
        </p:nvSpPr>
        <p:spPr>
          <a:xfrm>
            <a:off x="8948935" y="6454018"/>
            <a:ext cx="454610" cy="461665"/>
          </a:xfrm>
          <a:prstGeom prst="rect">
            <a:avLst/>
          </a:prstGeom>
        </p:spPr>
        <p:txBody>
          <a:bodyPr anchor="t"/>
          <a:lstStyle>
            <a:lvl1pPr algn="l">
              <a:defRPr sz="2400"/>
            </a:lvl1pPr>
          </a:lstStyle>
          <a:p>
            <a:fld id="{86CB4B4D-7CA3-9044-876B-883B54F8677D}" type="slidenum">
              <a:t>‹#›</a:t>
            </a:fld>
            <a:endParaRPr/>
          </a:p>
        </p:txBody>
      </p:sp>
    </p:spTree>
    <p:extLst>
      <p:ext uri="{BB962C8B-B14F-4D97-AF65-F5344CB8AC3E}">
        <p14:creationId xmlns:p14="http://schemas.microsoft.com/office/powerpoint/2010/main" val="1499515237"/>
      </p:ext>
    </p:extLst>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x" preserve="1">
  <p:cSld name="Simple Slide - Text">
    <p:spTree>
      <p:nvGrpSpPr>
        <p:cNvPr id="1" name=""/>
        <p:cNvGrpSpPr/>
        <p:nvPr/>
      </p:nvGrpSpPr>
      <p:grpSpPr>
        <a:xfrm>
          <a:off x="0" y="0"/>
          <a:ext cx="0" cy="0"/>
          <a:chOff x="0" y="0"/>
          <a:chExt cx="0" cy="0"/>
        </a:xfrm>
      </p:grpSpPr>
      <p:sp>
        <p:nvSpPr>
          <p:cNvPr id="72" name="Title Text"/>
          <p:cNvSpPr txBox="1">
            <a:spLocks noGrp="1"/>
          </p:cNvSpPr>
          <p:nvPr>
            <p:ph type="title"/>
          </p:nvPr>
        </p:nvSpPr>
        <p:spPr>
          <a:xfrm>
            <a:off x="609600" y="1"/>
            <a:ext cx="5497435" cy="1600201"/>
          </a:xfrm>
          <a:prstGeom prst="rect">
            <a:avLst/>
          </a:prstGeom>
        </p:spPr>
        <p:txBody>
          <a:bodyPr>
            <a:normAutofit/>
          </a:bodyPr>
          <a:lstStyle/>
          <a:p>
            <a:r>
              <a:t>Title Text</a:t>
            </a:r>
          </a:p>
        </p:txBody>
      </p:sp>
      <p:sp>
        <p:nvSpPr>
          <p:cNvPr id="73" name="Body Level One…"/>
          <p:cNvSpPr txBox="1">
            <a:spLocks noGrp="1"/>
          </p:cNvSpPr>
          <p:nvPr>
            <p:ph type="body" idx="1"/>
          </p:nvPr>
        </p:nvSpPr>
        <p:spPr>
          <a:xfrm>
            <a:off x="609600" y="1828801"/>
            <a:ext cx="10826752" cy="450003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Slide Number"/>
          <p:cNvSpPr txBox="1">
            <a:spLocks noGrp="1"/>
          </p:cNvSpPr>
          <p:nvPr>
            <p:ph type="sldNum" sz="quarter" idx="2"/>
          </p:nvPr>
        </p:nvSpPr>
        <p:spPr>
          <a:xfrm>
            <a:off x="8948935" y="6454018"/>
            <a:ext cx="454610" cy="461665"/>
          </a:xfrm>
          <a:prstGeom prst="rect">
            <a:avLst/>
          </a:prstGeom>
        </p:spPr>
        <p:txBody>
          <a:bodyPr anchor="t"/>
          <a:lstStyle>
            <a:lvl1pPr algn="l">
              <a:defRPr sz="2400"/>
            </a:lvl1pPr>
          </a:lstStyle>
          <a:p>
            <a:fld id="{86CB4B4D-7CA3-9044-876B-883B54F8677D}" type="slidenum">
              <a:t>‹#›</a:t>
            </a:fld>
            <a:endParaRPr/>
          </a:p>
        </p:txBody>
      </p:sp>
    </p:spTree>
    <p:extLst>
      <p:ext uri="{BB962C8B-B14F-4D97-AF65-F5344CB8AC3E}">
        <p14:creationId xmlns:p14="http://schemas.microsoft.com/office/powerpoint/2010/main" val="3892838233"/>
      </p:ext>
    </p:extLst>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x" preserve="1">
  <p:cSld name="Simple Slide - Text 2">
    <p:spTree>
      <p:nvGrpSpPr>
        <p:cNvPr id="1" name=""/>
        <p:cNvGrpSpPr/>
        <p:nvPr/>
      </p:nvGrpSpPr>
      <p:grpSpPr>
        <a:xfrm>
          <a:off x="0" y="0"/>
          <a:ext cx="0" cy="0"/>
          <a:chOff x="0" y="0"/>
          <a:chExt cx="0" cy="0"/>
        </a:xfrm>
      </p:grpSpPr>
      <p:sp>
        <p:nvSpPr>
          <p:cNvPr id="81" name="Title Text"/>
          <p:cNvSpPr txBox="1">
            <a:spLocks noGrp="1"/>
          </p:cNvSpPr>
          <p:nvPr>
            <p:ph type="title"/>
          </p:nvPr>
        </p:nvSpPr>
        <p:spPr>
          <a:xfrm>
            <a:off x="609598" y="1"/>
            <a:ext cx="7915127" cy="1209524"/>
          </a:xfrm>
          <a:prstGeom prst="rect">
            <a:avLst/>
          </a:prstGeom>
        </p:spPr>
        <p:txBody>
          <a:bodyPr>
            <a:normAutofit/>
          </a:bodyPr>
          <a:lstStyle/>
          <a:p>
            <a:r>
              <a:t>Title Text</a:t>
            </a:r>
          </a:p>
        </p:txBody>
      </p:sp>
      <p:sp>
        <p:nvSpPr>
          <p:cNvPr id="82" name="Body Level One…"/>
          <p:cNvSpPr txBox="1">
            <a:spLocks noGrp="1"/>
          </p:cNvSpPr>
          <p:nvPr>
            <p:ph type="body" idx="1"/>
          </p:nvPr>
        </p:nvSpPr>
        <p:spPr>
          <a:xfrm>
            <a:off x="609600" y="1499810"/>
            <a:ext cx="10826752" cy="482902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3" name="Slide Number"/>
          <p:cNvSpPr txBox="1">
            <a:spLocks noGrp="1"/>
          </p:cNvSpPr>
          <p:nvPr>
            <p:ph type="sldNum" sz="quarter" idx="2"/>
          </p:nvPr>
        </p:nvSpPr>
        <p:spPr>
          <a:xfrm>
            <a:off x="8948935" y="6454018"/>
            <a:ext cx="454610" cy="461665"/>
          </a:xfrm>
          <a:prstGeom prst="rect">
            <a:avLst/>
          </a:prstGeom>
        </p:spPr>
        <p:txBody>
          <a:bodyPr anchor="t"/>
          <a:lstStyle>
            <a:lvl1pPr algn="l">
              <a:defRPr sz="2400"/>
            </a:lvl1pPr>
          </a:lstStyle>
          <a:p>
            <a:fld id="{86CB4B4D-7CA3-9044-876B-883B54F8677D}" type="slidenum">
              <a:t>‹#›</a:t>
            </a:fld>
            <a:endParaRPr/>
          </a:p>
        </p:txBody>
      </p:sp>
    </p:spTree>
    <p:extLst>
      <p:ext uri="{BB962C8B-B14F-4D97-AF65-F5344CB8AC3E}">
        <p14:creationId xmlns:p14="http://schemas.microsoft.com/office/powerpoint/2010/main" val="2658238954"/>
      </p:ext>
    </p:extLst>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90" name="Body Level One…"/>
          <p:cNvSpPr txBox="1">
            <a:spLocks noGrp="1"/>
          </p:cNvSpPr>
          <p:nvPr>
            <p:ph type="body" sz="quarter" idx="1"/>
          </p:nvPr>
        </p:nvSpPr>
        <p:spPr>
          <a:xfrm>
            <a:off x="609600" y="2864761"/>
            <a:ext cx="10826752" cy="715431"/>
          </a:xfrm>
          <a:prstGeom prst="rect">
            <a:avLst/>
          </a:prstGeom>
        </p:spPr>
        <p:txBody>
          <a:bodyPr/>
          <a:lstStyle>
            <a:lvl1pPr marL="0" indent="0" algn="ctr">
              <a:buSzTx/>
              <a:buFontTx/>
              <a:buNone/>
            </a:lvl1pPr>
            <a:lvl2pPr algn="ctr">
              <a:buFontTx/>
            </a:lvl2pPr>
            <a:lvl3pPr algn="ctr">
              <a:buFontTx/>
            </a:lvl3pPr>
            <a:lvl4pPr algn="ctr">
              <a:buFontTx/>
            </a:lvl4pPr>
            <a:lvl5pPr algn="ctr">
              <a:buFontTx/>
            </a:lvl5pPr>
          </a:lstStyle>
          <a:p>
            <a:r>
              <a:t>Body Level One</a:t>
            </a:r>
          </a:p>
          <a:p>
            <a:pPr lvl="1"/>
            <a:r>
              <a:t>Body Level Two</a:t>
            </a:r>
          </a:p>
          <a:p>
            <a:pPr lvl="2"/>
            <a:r>
              <a:t>Body Level Three</a:t>
            </a:r>
          </a:p>
          <a:p>
            <a:pPr lvl="3"/>
            <a:r>
              <a:t>Body Level Four</a:t>
            </a:r>
          </a:p>
          <a:p>
            <a:pPr lvl="4"/>
            <a:r>
              <a:t>Body Level Five</a:t>
            </a:r>
          </a:p>
        </p:txBody>
      </p:sp>
      <p:sp>
        <p:nvSpPr>
          <p:cNvPr id="91" name="Slide Number"/>
          <p:cNvSpPr txBox="1">
            <a:spLocks noGrp="1"/>
          </p:cNvSpPr>
          <p:nvPr>
            <p:ph type="sldNum" sz="quarter" idx="2"/>
          </p:nvPr>
        </p:nvSpPr>
        <p:spPr>
          <a:xfrm>
            <a:off x="8948935" y="6454018"/>
            <a:ext cx="454610" cy="461665"/>
          </a:xfrm>
          <a:prstGeom prst="rect">
            <a:avLst/>
          </a:prstGeom>
        </p:spPr>
        <p:txBody>
          <a:bodyPr anchor="t"/>
          <a:lstStyle>
            <a:lvl1pPr algn="l">
              <a:defRPr sz="2400"/>
            </a:lvl1pPr>
          </a:lstStyle>
          <a:p>
            <a:fld id="{86CB4B4D-7CA3-9044-876B-883B54F8677D}" type="slidenum">
              <a:t>‹#›</a:t>
            </a:fld>
            <a:endParaRPr/>
          </a:p>
        </p:txBody>
      </p:sp>
    </p:spTree>
    <p:extLst>
      <p:ext uri="{BB962C8B-B14F-4D97-AF65-F5344CB8AC3E}">
        <p14:creationId xmlns:p14="http://schemas.microsoft.com/office/powerpoint/2010/main" val="2237899148"/>
      </p:ext>
    </p:extLst>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x" preserve="1">
  <p:cSld name="TOC Slide - Main">
    <p:spTree>
      <p:nvGrpSpPr>
        <p:cNvPr id="1" name=""/>
        <p:cNvGrpSpPr/>
        <p:nvPr/>
      </p:nvGrpSpPr>
      <p:grpSpPr>
        <a:xfrm>
          <a:off x="0" y="0"/>
          <a:ext cx="0" cy="0"/>
          <a:chOff x="0" y="0"/>
          <a:chExt cx="0" cy="0"/>
        </a:xfrm>
      </p:grpSpPr>
      <p:sp>
        <p:nvSpPr>
          <p:cNvPr id="98" name="Slide Number"/>
          <p:cNvSpPr txBox="1">
            <a:spLocks noGrp="1"/>
          </p:cNvSpPr>
          <p:nvPr>
            <p:ph type="sldNum" sz="quarter" idx="2"/>
          </p:nvPr>
        </p:nvSpPr>
        <p:spPr>
          <a:xfrm>
            <a:off x="8948935" y="6454018"/>
            <a:ext cx="454610" cy="461665"/>
          </a:xfrm>
          <a:prstGeom prst="rect">
            <a:avLst/>
          </a:prstGeom>
        </p:spPr>
        <p:txBody>
          <a:bodyPr anchor="t"/>
          <a:lstStyle>
            <a:lvl1pPr algn="l">
              <a:defRPr sz="2400"/>
            </a:lvl1pPr>
          </a:lstStyle>
          <a:p>
            <a:fld id="{86CB4B4D-7CA3-9044-876B-883B54F8677D}" type="slidenum">
              <a:t>‹#›</a:t>
            </a:fld>
            <a:endParaRPr/>
          </a:p>
        </p:txBody>
      </p:sp>
      <p:sp>
        <p:nvSpPr>
          <p:cNvPr id="99" name="Title Text"/>
          <p:cNvSpPr txBox="1">
            <a:spLocks noGrp="1"/>
          </p:cNvSpPr>
          <p:nvPr>
            <p:ph type="title"/>
          </p:nvPr>
        </p:nvSpPr>
        <p:spPr>
          <a:xfrm>
            <a:off x="609601" y="1"/>
            <a:ext cx="4286553" cy="1600201"/>
          </a:xfrm>
          <a:prstGeom prst="rect">
            <a:avLst/>
          </a:prstGeom>
        </p:spPr>
        <p:txBody>
          <a:bodyPr>
            <a:normAutofit/>
          </a:bodyPr>
          <a:lstStyle/>
          <a:p>
            <a:r>
              <a:t>Title Text</a:t>
            </a:r>
          </a:p>
        </p:txBody>
      </p:sp>
      <p:sp>
        <p:nvSpPr>
          <p:cNvPr id="100" name="Body Level One…"/>
          <p:cNvSpPr txBox="1">
            <a:spLocks noGrp="1"/>
          </p:cNvSpPr>
          <p:nvPr>
            <p:ph type="body" sz="quarter" idx="1"/>
          </p:nvPr>
        </p:nvSpPr>
        <p:spPr>
          <a:xfrm>
            <a:off x="1311547" y="1849597"/>
            <a:ext cx="6886539" cy="519431"/>
          </a:xfrm>
          <a:prstGeom prst="rect">
            <a:avLst/>
          </a:prstGeom>
        </p:spPr>
        <p:txBody>
          <a:bodyPr lIns="0" tIns="0" rIns="0" bIns="0" anchor="ctr"/>
          <a:lstStyle>
            <a:lvl1pPr marL="0" indent="0">
              <a:spcBef>
                <a:spcPts val="533"/>
              </a:spcBef>
              <a:buSzTx/>
              <a:buFontTx/>
              <a:buNone/>
              <a:defRPr sz="2667" b="1"/>
            </a:lvl1pPr>
            <a:lvl2pPr marL="0" indent="609585">
              <a:spcBef>
                <a:spcPts val="533"/>
              </a:spcBef>
              <a:buSzTx/>
              <a:buFontTx/>
              <a:buNone/>
              <a:defRPr sz="2667" b="1"/>
            </a:lvl2pPr>
            <a:lvl3pPr marL="0" indent="1219170">
              <a:spcBef>
                <a:spcPts val="533"/>
              </a:spcBef>
              <a:buSzTx/>
              <a:buFontTx/>
              <a:buNone/>
              <a:defRPr sz="2667" b="1"/>
            </a:lvl3pPr>
            <a:lvl4pPr marL="0" indent="1828754">
              <a:spcBef>
                <a:spcPts val="533"/>
              </a:spcBef>
              <a:buSzTx/>
              <a:buFontTx/>
              <a:buNone/>
              <a:defRPr sz="2667" b="1"/>
            </a:lvl4pPr>
            <a:lvl5pPr marL="0" indent="2438339">
              <a:spcBef>
                <a:spcPts val="533"/>
              </a:spcBef>
              <a:buSzTx/>
              <a:buFontTx/>
              <a:buNone/>
              <a:defRPr sz="2667" b="1"/>
            </a:lvl5pPr>
          </a:lstStyle>
          <a:p>
            <a:r>
              <a:t>Body Level One</a:t>
            </a:r>
          </a:p>
          <a:p>
            <a:pPr lvl="1"/>
            <a:r>
              <a:t>Body Level Two</a:t>
            </a:r>
          </a:p>
          <a:p>
            <a:pPr lvl="2"/>
            <a:r>
              <a:t>Body Level Three</a:t>
            </a:r>
          </a:p>
          <a:p>
            <a:pPr lvl="3"/>
            <a:r>
              <a:t>Body Level Four</a:t>
            </a:r>
          </a:p>
          <a:p>
            <a:pPr lvl="4"/>
            <a:r>
              <a:t>Body Level Five</a:t>
            </a:r>
          </a:p>
        </p:txBody>
      </p:sp>
      <p:sp>
        <p:nvSpPr>
          <p:cNvPr id="101" name="Text Placeholder 6"/>
          <p:cNvSpPr>
            <a:spLocks noGrp="1"/>
          </p:cNvSpPr>
          <p:nvPr>
            <p:ph type="body" sz="quarter" idx="13"/>
          </p:nvPr>
        </p:nvSpPr>
        <p:spPr>
          <a:xfrm>
            <a:off x="624417" y="1849597"/>
            <a:ext cx="575431" cy="519431"/>
          </a:xfrm>
          <a:prstGeom prst="rect">
            <a:avLst/>
          </a:prstGeom>
          <a:solidFill>
            <a:schemeClr val="accent3"/>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02" name="Straight Connector 36"/>
          <p:cNvSpPr/>
          <p:nvPr/>
        </p:nvSpPr>
        <p:spPr>
          <a:xfrm>
            <a:off x="1311548" y="2369026"/>
            <a:ext cx="6886539" cy="9369"/>
          </a:xfrm>
          <a:prstGeom prst="line">
            <a:avLst/>
          </a:prstGeom>
          <a:ln w="12700">
            <a:solidFill>
              <a:srgbClr val="CCCCCC"/>
            </a:solidFill>
          </a:ln>
        </p:spPr>
        <p:txBody>
          <a:bodyPr lIns="60959" rIns="60959"/>
          <a:lstStyle/>
          <a:p>
            <a:endParaRPr sz="2400"/>
          </a:p>
        </p:txBody>
      </p:sp>
      <p:sp>
        <p:nvSpPr>
          <p:cNvPr id="103" name="Text Placeholder 6"/>
          <p:cNvSpPr>
            <a:spLocks noGrp="1"/>
          </p:cNvSpPr>
          <p:nvPr>
            <p:ph type="body" sz="quarter" idx="14"/>
          </p:nvPr>
        </p:nvSpPr>
        <p:spPr>
          <a:xfrm>
            <a:off x="1311547" y="2488708"/>
            <a:ext cx="6886539" cy="519432"/>
          </a:xfrm>
          <a:prstGeom prst="rect">
            <a:avLst/>
          </a:prstGeom>
        </p:spPr>
        <p:txBody>
          <a:bodyPr lIns="0" tIns="0" rIns="0" bIns="0" anchor="ctr"/>
          <a:lstStyle>
            <a:lvl1pPr marL="0" indent="0">
              <a:spcBef>
                <a:spcPts val="533"/>
              </a:spcBef>
              <a:buSzTx/>
              <a:buFontTx/>
              <a:buNone/>
              <a:defRPr sz="2000" b="1"/>
            </a:lvl1pPr>
          </a:lstStyle>
          <a:p>
            <a:pPr marL="0" indent="0">
              <a:spcBef>
                <a:spcPts val="400"/>
              </a:spcBef>
              <a:buSzTx/>
              <a:buFontTx/>
              <a:buNone/>
              <a:defRPr sz="2000" b="1"/>
            </a:pPr>
            <a:endParaRPr/>
          </a:p>
        </p:txBody>
      </p:sp>
      <p:sp>
        <p:nvSpPr>
          <p:cNvPr id="104" name="Text Placeholder 6"/>
          <p:cNvSpPr>
            <a:spLocks noGrp="1"/>
          </p:cNvSpPr>
          <p:nvPr>
            <p:ph type="body" sz="quarter" idx="15"/>
          </p:nvPr>
        </p:nvSpPr>
        <p:spPr>
          <a:xfrm>
            <a:off x="624417" y="2488708"/>
            <a:ext cx="575431" cy="519432"/>
          </a:xfrm>
          <a:prstGeom prst="rect">
            <a:avLst/>
          </a:prstGeom>
          <a:solidFill>
            <a:schemeClr val="accent3"/>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05" name="Straight Connector 39"/>
          <p:cNvSpPr/>
          <p:nvPr/>
        </p:nvSpPr>
        <p:spPr>
          <a:xfrm>
            <a:off x="1311548" y="3008138"/>
            <a:ext cx="6886539" cy="9369"/>
          </a:xfrm>
          <a:prstGeom prst="line">
            <a:avLst/>
          </a:prstGeom>
          <a:ln w="12700">
            <a:solidFill>
              <a:srgbClr val="CCCCCC"/>
            </a:solidFill>
          </a:ln>
        </p:spPr>
        <p:txBody>
          <a:bodyPr lIns="60959" rIns="60959"/>
          <a:lstStyle/>
          <a:p>
            <a:endParaRPr sz="2400"/>
          </a:p>
        </p:txBody>
      </p:sp>
      <p:sp>
        <p:nvSpPr>
          <p:cNvPr id="106" name="Text Placeholder 6"/>
          <p:cNvSpPr>
            <a:spLocks noGrp="1"/>
          </p:cNvSpPr>
          <p:nvPr>
            <p:ph type="body" sz="quarter" idx="16"/>
          </p:nvPr>
        </p:nvSpPr>
        <p:spPr>
          <a:xfrm>
            <a:off x="1311547" y="3134786"/>
            <a:ext cx="6886539" cy="519431"/>
          </a:xfrm>
          <a:prstGeom prst="rect">
            <a:avLst/>
          </a:prstGeom>
        </p:spPr>
        <p:txBody>
          <a:bodyPr lIns="0" tIns="0" rIns="0" bIns="0" anchor="ctr"/>
          <a:lstStyle>
            <a:lvl1pPr marL="0" indent="0">
              <a:spcBef>
                <a:spcPts val="533"/>
              </a:spcBef>
              <a:buSzTx/>
              <a:buFontTx/>
              <a:buNone/>
              <a:defRPr sz="2000" b="1"/>
            </a:lvl1pPr>
          </a:lstStyle>
          <a:p>
            <a:pPr marL="0" indent="0">
              <a:spcBef>
                <a:spcPts val="400"/>
              </a:spcBef>
              <a:buSzTx/>
              <a:buFontTx/>
              <a:buNone/>
              <a:defRPr sz="2000" b="1"/>
            </a:pPr>
            <a:endParaRPr/>
          </a:p>
        </p:txBody>
      </p:sp>
      <p:sp>
        <p:nvSpPr>
          <p:cNvPr id="107" name="Text Placeholder 6"/>
          <p:cNvSpPr>
            <a:spLocks noGrp="1"/>
          </p:cNvSpPr>
          <p:nvPr>
            <p:ph type="body" sz="quarter" idx="17"/>
          </p:nvPr>
        </p:nvSpPr>
        <p:spPr>
          <a:xfrm>
            <a:off x="624417" y="3134786"/>
            <a:ext cx="575431" cy="519431"/>
          </a:xfrm>
          <a:prstGeom prst="rect">
            <a:avLst/>
          </a:prstGeom>
          <a:solidFill>
            <a:schemeClr val="accent3"/>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08" name="Straight Connector 43"/>
          <p:cNvSpPr/>
          <p:nvPr/>
        </p:nvSpPr>
        <p:spPr>
          <a:xfrm>
            <a:off x="1311548" y="3654214"/>
            <a:ext cx="6886539" cy="9369"/>
          </a:xfrm>
          <a:prstGeom prst="line">
            <a:avLst/>
          </a:prstGeom>
          <a:ln w="12700">
            <a:solidFill>
              <a:srgbClr val="CCCCCC"/>
            </a:solidFill>
          </a:ln>
        </p:spPr>
        <p:txBody>
          <a:bodyPr lIns="60959" rIns="60959"/>
          <a:lstStyle/>
          <a:p>
            <a:endParaRPr sz="2400"/>
          </a:p>
        </p:txBody>
      </p:sp>
      <p:sp>
        <p:nvSpPr>
          <p:cNvPr id="109" name="Text Placeholder 6"/>
          <p:cNvSpPr>
            <a:spLocks noGrp="1"/>
          </p:cNvSpPr>
          <p:nvPr>
            <p:ph type="body" sz="quarter" idx="18"/>
          </p:nvPr>
        </p:nvSpPr>
        <p:spPr>
          <a:xfrm>
            <a:off x="1311547" y="3782196"/>
            <a:ext cx="6886539" cy="519431"/>
          </a:xfrm>
          <a:prstGeom prst="rect">
            <a:avLst/>
          </a:prstGeom>
        </p:spPr>
        <p:txBody>
          <a:bodyPr lIns="0" tIns="0" rIns="0" bIns="0" anchor="ctr"/>
          <a:lstStyle>
            <a:lvl1pPr marL="0" indent="0">
              <a:spcBef>
                <a:spcPts val="533"/>
              </a:spcBef>
              <a:buSzTx/>
              <a:buFontTx/>
              <a:buNone/>
              <a:defRPr sz="2000" b="1"/>
            </a:lvl1pPr>
          </a:lstStyle>
          <a:p>
            <a:pPr marL="0" indent="0">
              <a:spcBef>
                <a:spcPts val="400"/>
              </a:spcBef>
              <a:buSzTx/>
              <a:buFontTx/>
              <a:buNone/>
              <a:defRPr sz="2000" b="1"/>
            </a:pPr>
            <a:endParaRPr/>
          </a:p>
        </p:txBody>
      </p:sp>
      <p:sp>
        <p:nvSpPr>
          <p:cNvPr id="110" name="Text Placeholder 6"/>
          <p:cNvSpPr>
            <a:spLocks noGrp="1"/>
          </p:cNvSpPr>
          <p:nvPr>
            <p:ph type="body" sz="quarter" idx="19"/>
          </p:nvPr>
        </p:nvSpPr>
        <p:spPr>
          <a:xfrm>
            <a:off x="624417" y="3782196"/>
            <a:ext cx="575431" cy="519431"/>
          </a:xfrm>
          <a:prstGeom prst="rect">
            <a:avLst/>
          </a:prstGeom>
          <a:solidFill>
            <a:schemeClr val="accent3"/>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11" name="Straight Connector 50"/>
          <p:cNvSpPr/>
          <p:nvPr/>
        </p:nvSpPr>
        <p:spPr>
          <a:xfrm>
            <a:off x="1311548" y="4301626"/>
            <a:ext cx="6886539" cy="9369"/>
          </a:xfrm>
          <a:prstGeom prst="line">
            <a:avLst/>
          </a:prstGeom>
          <a:ln w="12700">
            <a:solidFill>
              <a:srgbClr val="CCCCCC"/>
            </a:solidFill>
          </a:ln>
        </p:spPr>
        <p:txBody>
          <a:bodyPr lIns="60959" rIns="60959"/>
          <a:lstStyle/>
          <a:p>
            <a:endParaRPr sz="2400"/>
          </a:p>
        </p:txBody>
      </p:sp>
      <p:sp>
        <p:nvSpPr>
          <p:cNvPr id="112" name="Text Placeholder 6"/>
          <p:cNvSpPr>
            <a:spLocks noGrp="1"/>
          </p:cNvSpPr>
          <p:nvPr>
            <p:ph type="body" sz="quarter" idx="20"/>
          </p:nvPr>
        </p:nvSpPr>
        <p:spPr>
          <a:xfrm>
            <a:off x="1311547" y="4437910"/>
            <a:ext cx="6886539" cy="519431"/>
          </a:xfrm>
          <a:prstGeom prst="rect">
            <a:avLst/>
          </a:prstGeom>
        </p:spPr>
        <p:txBody>
          <a:bodyPr lIns="0" tIns="0" rIns="0" bIns="0" anchor="ctr"/>
          <a:lstStyle>
            <a:lvl1pPr marL="0" indent="0">
              <a:spcBef>
                <a:spcPts val="533"/>
              </a:spcBef>
              <a:buSzTx/>
              <a:buFontTx/>
              <a:buNone/>
              <a:defRPr sz="2000" b="1"/>
            </a:lvl1pPr>
          </a:lstStyle>
          <a:p>
            <a:pPr marL="0" indent="0">
              <a:spcBef>
                <a:spcPts val="400"/>
              </a:spcBef>
              <a:buSzTx/>
              <a:buFontTx/>
              <a:buNone/>
              <a:defRPr sz="2000" b="1"/>
            </a:pPr>
            <a:endParaRPr/>
          </a:p>
        </p:txBody>
      </p:sp>
      <p:sp>
        <p:nvSpPr>
          <p:cNvPr id="113" name="Text Placeholder 6"/>
          <p:cNvSpPr>
            <a:spLocks noGrp="1"/>
          </p:cNvSpPr>
          <p:nvPr>
            <p:ph type="body" sz="quarter" idx="21"/>
          </p:nvPr>
        </p:nvSpPr>
        <p:spPr>
          <a:xfrm>
            <a:off x="624417" y="4437910"/>
            <a:ext cx="575431" cy="519431"/>
          </a:xfrm>
          <a:prstGeom prst="rect">
            <a:avLst/>
          </a:prstGeom>
          <a:solidFill>
            <a:schemeClr val="accent3"/>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14" name="Straight Connector 53"/>
          <p:cNvSpPr/>
          <p:nvPr/>
        </p:nvSpPr>
        <p:spPr>
          <a:xfrm>
            <a:off x="1311548" y="4957338"/>
            <a:ext cx="6886539" cy="9369"/>
          </a:xfrm>
          <a:prstGeom prst="line">
            <a:avLst/>
          </a:prstGeom>
          <a:ln w="12700">
            <a:solidFill>
              <a:srgbClr val="CCCCCC"/>
            </a:solidFill>
          </a:ln>
        </p:spPr>
        <p:txBody>
          <a:bodyPr lIns="60959" rIns="60959"/>
          <a:lstStyle/>
          <a:p>
            <a:endParaRPr sz="2400"/>
          </a:p>
        </p:txBody>
      </p:sp>
      <p:sp>
        <p:nvSpPr>
          <p:cNvPr id="115" name="Text Placeholder 6"/>
          <p:cNvSpPr>
            <a:spLocks noGrp="1"/>
          </p:cNvSpPr>
          <p:nvPr>
            <p:ph type="body" sz="quarter" idx="22"/>
          </p:nvPr>
        </p:nvSpPr>
        <p:spPr>
          <a:xfrm>
            <a:off x="1311547" y="5085321"/>
            <a:ext cx="6886539" cy="519431"/>
          </a:xfrm>
          <a:prstGeom prst="rect">
            <a:avLst/>
          </a:prstGeom>
        </p:spPr>
        <p:txBody>
          <a:bodyPr lIns="0" tIns="0" rIns="0" bIns="0" anchor="ctr"/>
          <a:lstStyle>
            <a:lvl1pPr marL="0" indent="0">
              <a:spcBef>
                <a:spcPts val="533"/>
              </a:spcBef>
              <a:buSzTx/>
              <a:buFontTx/>
              <a:buNone/>
              <a:defRPr sz="2000" b="1"/>
            </a:lvl1pPr>
          </a:lstStyle>
          <a:p>
            <a:pPr marL="0" indent="0">
              <a:spcBef>
                <a:spcPts val="400"/>
              </a:spcBef>
              <a:buSzTx/>
              <a:buFontTx/>
              <a:buNone/>
              <a:defRPr sz="2000" b="1"/>
            </a:pPr>
            <a:endParaRPr/>
          </a:p>
        </p:txBody>
      </p:sp>
      <p:sp>
        <p:nvSpPr>
          <p:cNvPr id="116" name="Text Placeholder 6"/>
          <p:cNvSpPr>
            <a:spLocks noGrp="1"/>
          </p:cNvSpPr>
          <p:nvPr>
            <p:ph type="body" sz="quarter" idx="23"/>
          </p:nvPr>
        </p:nvSpPr>
        <p:spPr>
          <a:xfrm>
            <a:off x="624417" y="5085321"/>
            <a:ext cx="575431" cy="519431"/>
          </a:xfrm>
          <a:prstGeom prst="rect">
            <a:avLst/>
          </a:prstGeom>
          <a:solidFill>
            <a:schemeClr val="accent3"/>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17" name="Straight Connector 56"/>
          <p:cNvSpPr/>
          <p:nvPr/>
        </p:nvSpPr>
        <p:spPr>
          <a:xfrm>
            <a:off x="1311548" y="5604750"/>
            <a:ext cx="6886539" cy="9369"/>
          </a:xfrm>
          <a:prstGeom prst="line">
            <a:avLst/>
          </a:prstGeom>
          <a:ln w="12700">
            <a:solidFill>
              <a:srgbClr val="CCCCCC"/>
            </a:solidFill>
          </a:ln>
        </p:spPr>
        <p:txBody>
          <a:bodyPr lIns="60959" rIns="60959"/>
          <a:lstStyle/>
          <a:p>
            <a:endParaRPr sz="2400"/>
          </a:p>
        </p:txBody>
      </p:sp>
      <p:sp>
        <p:nvSpPr>
          <p:cNvPr id="118" name="Text Placeholder 6"/>
          <p:cNvSpPr>
            <a:spLocks noGrp="1"/>
          </p:cNvSpPr>
          <p:nvPr>
            <p:ph type="body" sz="quarter" idx="24"/>
          </p:nvPr>
        </p:nvSpPr>
        <p:spPr>
          <a:xfrm>
            <a:off x="1311547" y="5732733"/>
            <a:ext cx="6886539" cy="519431"/>
          </a:xfrm>
          <a:prstGeom prst="rect">
            <a:avLst/>
          </a:prstGeom>
        </p:spPr>
        <p:txBody>
          <a:bodyPr lIns="0" tIns="0" rIns="0" bIns="0" anchor="ctr"/>
          <a:lstStyle>
            <a:lvl1pPr marL="0" indent="0">
              <a:spcBef>
                <a:spcPts val="533"/>
              </a:spcBef>
              <a:buSzTx/>
              <a:buFontTx/>
              <a:buNone/>
              <a:defRPr sz="2000" b="1"/>
            </a:lvl1pPr>
          </a:lstStyle>
          <a:p>
            <a:pPr marL="0" indent="0">
              <a:spcBef>
                <a:spcPts val="400"/>
              </a:spcBef>
              <a:buSzTx/>
              <a:buFontTx/>
              <a:buNone/>
              <a:defRPr sz="2000" b="1"/>
            </a:pPr>
            <a:endParaRPr/>
          </a:p>
        </p:txBody>
      </p:sp>
      <p:sp>
        <p:nvSpPr>
          <p:cNvPr id="119" name="Text Placeholder 6"/>
          <p:cNvSpPr>
            <a:spLocks noGrp="1"/>
          </p:cNvSpPr>
          <p:nvPr>
            <p:ph type="body" sz="quarter" idx="25"/>
          </p:nvPr>
        </p:nvSpPr>
        <p:spPr>
          <a:xfrm>
            <a:off x="624417" y="5732733"/>
            <a:ext cx="575431" cy="519431"/>
          </a:xfrm>
          <a:prstGeom prst="rect">
            <a:avLst/>
          </a:prstGeom>
          <a:solidFill>
            <a:schemeClr val="accent3"/>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20" name="Straight Connector 59"/>
          <p:cNvSpPr/>
          <p:nvPr/>
        </p:nvSpPr>
        <p:spPr>
          <a:xfrm>
            <a:off x="1311548" y="6252161"/>
            <a:ext cx="6886539" cy="9369"/>
          </a:xfrm>
          <a:prstGeom prst="line">
            <a:avLst/>
          </a:prstGeom>
          <a:ln w="12700">
            <a:solidFill>
              <a:srgbClr val="CCCCCC"/>
            </a:solidFill>
          </a:ln>
        </p:spPr>
        <p:txBody>
          <a:bodyPr lIns="60959" rIns="60959"/>
          <a:lstStyle/>
          <a:p>
            <a:endParaRPr sz="2400"/>
          </a:p>
        </p:txBody>
      </p:sp>
    </p:spTree>
    <p:extLst>
      <p:ext uri="{BB962C8B-B14F-4D97-AF65-F5344CB8AC3E}">
        <p14:creationId xmlns:p14="http://schemas.microsoft.com/office/powerpoint/2010/main" val="110811095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OC Slide - Main">
    <p:spTree>
      <p:nvGrpSpPr>
        <p:cNvPr id="1" name=""/>
        <p:cNvGrpSpPr/>
        <p:nvPr/>
      </p:nvGrpSpPr>
      <p:grpSpPr>
        <a:xfrm>
          <a:off x="0" y="0"/>
          <a:ext cx="0" cy="0"/>
          <a:chOff x="0" y="0"/>
          <a:chExt cx="0" cy="0"/>
        </a:xfrm>
      </p:grpSpPr>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2" name="Title 1"/>
          <p:cNvSpPr>
            <a:spLocks noGrp="1"/>
          </p:cNvSpPr>
          <p:nvPr>
            <p:ph type="title" hasCustomPrompt="1"/>
          </p:nvPr>
        </p:nvSpPr>
        <p:spPr>
          <a:xfrm>
            <a:off x="609600" y="1"/>
            <a:ext cx="4286552" cy="1600201"/>
          </a:xfrm>
          <a:solidFill>
            <a:schemeClr val="accent1"/>
          </a:solidFill>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36" name="Text Placeholder 6"/>
          <p:cNvSpPr>
            <a:spLocks noGrp="1"/>
          </p:cNvSpPr>
          <p:nvPr>
            <p:ph type="body" sz="quarter" idx="18" hasCustomPrompt="1"/>
          </p:nvPr>
        </p:nvSpPr>
        <p:spPr>
          <a:xfrm>
            <a:off x="624418" y="1849598"/>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1</a:t>
            </a:r>
          </a:p>
        </p:txBody>
      </p: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39" name="Text Placeholder 6"/>
          <p:cNvSpPr>
            <a:spLocks noGrp="1"/>
          </p:cNvSpPr>
          <p:nvPr>
            <p:ph type="body" sz="quarter" idx="20" hasCustomPrompt="1"/>
          </p:nvPr>
        </p:nvSpPr>
        <p:spPr>
          <a:xfrm>
            <a:off x="624418" y="2488710"/>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2</a:t>
            </a:r>
          </a:p>
        </p:txBody>
      </p: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43" name="Text Placeholder 6"/>
          <p:cNvSpPr>
            <a:spLocks noGrp="1"/>
          </p:cNvSpPr>
          <p:nvPr>
            <p:ph type="body" sz="quarter" idx="22" hasCustomPrompt="1"/>
          </p:nvPr>
        </p:nvSpPr>
        <p:spPr>
          <a:xfrm>
            <a:off x="624418" y="3134786"/>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3</a:t>
            </a:r>
          </a:p>
        </p:txBody>
      </p: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0" name="Text Placeholder 6"/>
          <p:cNvSpPr>
            <a:spLocks noGrp="1"/>
          </p:cNvSpPr>
          <p:nvPr>
            <p:ph type="body" sz="quarter" idx="24" hasCustomPrompt="1"/>
          </p:nvPr>
        </p:nvSpPr>
        <p:spPr>
          <a:xfrm>
            <a:off x="624418" y="3782197"/>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4</a:t>
            </a:r>
          </a:p>
        </p:txBody>
      </p: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3" name="Text Placeholder 6"/>
          <p:cNvSpPr>
            <a:spLocks noGrp="1"/>
          </p:cNvSpPr>
          <p:nvPr>
            <p:ph type="body" sz="quarter" idx="26" hasCustomPrompt="1"/>
          </p:nvPr>
        </p:nvSpPr>
        <p:spPr>
          <a:xfrm>
            <a:off x="624418" y="4437910"/>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5</a:t>
            </a:r>
          </a:p>
        </p:txBody>
      </p: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6" name="Text Placeholder 6"/>
          <p:cNvSpPr>
            <a:spLocks noGrp="1"/>
          </p:cNvSpPr>
          <p:nvPr>
            <p:ph type="body" sz="quarter" idx="28" hasCustomPrompt="1"/>
          </p:nvPr>
        </p:nvSpPr>
        <p:spPr>
          <a:xfrm>
            <a:off x="624418" y="5085322"/>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6</a:t>
            </a:r>
          </a:p>
        </p:txBody>
      </p: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9" name="Text Placeholder 6"/>
          <p:cNvSpPr>
            <a:spLocks noGrp="1"/>
          </p:cNvSpPr>
          <p:nvPr>
            <p:ph type="body" sz="quarter" idx="30" hasCustomPrompt="1"/>
          </p:nvPr>
        </p:nvSpPr>
        <p:spPr>
          <a:xfrm>
            <a:off x="624418" y="5732732"/>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7</a:t>
            </a:r>
          </a:p>
        </p:txBody>
      </p:sp>
    </p:spTree>
    <p:extLst>
      <p:ext uri="{BB962C8B-B14F-4D97-AF65-F5344CB8AC3E}">
        <p14:creationId xmlns:p14="http://schemas.microsoft.com/office/powerpoint/2010/main" val="35559917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x" preserve="1">
  <p:cSld name="TOC Slide - 1">
    <p:spTree>
      <p:nvGrpSpPr>
        <p:cNvPr id="1" name=""/>
        <p:cNvGrpSpPr/>
        <p:nvPr/>
      </p:nvGrpSpPr>
      <p:grpSpPr>
        <a:xfrm>
          <a:off x="0" y="0"/>
          <a:ext cx="0" cy="0"/>
          <a:chOff x="0" y="0"/>
          <a:chExt cx="0" cy="0"/>
        </a:xfrm>
      </p:grpSpPr>
      <p:sp>
        <p:nvSpPr>
          <p:cNvPr id="127" name="Slide Number"/>
          <p:cNvSpPr txBox="1">
            <a:spLocks noGrp="1"/>
          </p:cNvSpPr>
          <p:nvPr>
            <p:ph type="sldNum" sz="quarter" idx="2"/>
          </p:nvPr>
        </p:nvSpPr>
        <p:spPr>
          <a:xfrm>
            <a:off x="8948935" y="6454018"/>
            <a:ext cx="454610" cy="461665"/>
          </a:xfrm>
          <a:prstGeom prst="rect">
            <a:avLst/>
          </a:prstGeom>
        </p:spPr>
        <p:txBody>
          <a:bodyPr anchor="t"/>
          <a:lstStyle>
            <a:lvl1pPr algn="l">
              <a:defRPr sz="2400"/>
            </a:lvl1pPr>
          </a:lstStyle>
          <a:p>
            <a:fld id="{86CB4B4D-7CA3-9044-876B-883B54F8677D}" type="slidenum">
              <a:t>‹#›</a:t>
            </a:fld>
            <a:endParaRPr/>
          </a:p>
        </p:txBody>
      </p:sp>
      <p:sp>
        <p:nvSpPr>
          <p:cNvPr id="128" name="Title Text"/>
          <p:cNvSpPr txBox="1">
            <a:spLocks noGrp="1"/>
          </p:cNvSpPr>
          <p:nvPr>
            <p:ph type="title"/>
          </p:nvPr>
        </p:nvSpPr>
        <p:spPr>
          <a:xfrm>
            <a:off x="609601" y="1"/>
            <a:ext cx="4286553" cy="1600201"/>
          </a:xfrm>
          <a:prstGeom prst="rect">
            <a:avLst/>
          </a:prstGeom>
        </p:spPr>
        <p:txBody>
          <a:bodyPr>
            <a:normAutofit/>
          </a:bodyPr>
          <a:lstStyle/>
          <a:p>
            <a:r>
              <a:t>Title Text</a:t>
            </a:r>
          </a:p>
        </p:txBody>
      </p:sp>
      <p:sp>
        <p:nvSpPr>
          <p:cNvPr id="129" name="Body Level One…"/>
          <p:cNvSpPr txBox="1">
            <a:spLocks noGrp="1"/>
          </p:cNvSpPr>
          <p:nvPr>
            <p:ph type="body" sz="quarter" idx="1"/>
          </p:nvPr>
        </p:nvSpPr>
        <p:spPr>
          <a:xfrm>
            <a:off x="1311547" y="1849597"/>
            <a:ext cx="6886539" cy="519431"/>
          </a:xfrm>
          <a:prstGeom prst="rect">
            <a:avLst/>
          </a:prstGeom>
        </p:spPr>
        <p:txBody>
          <a:bodyPr lIns="0" tIns="0" rIns="0" bIns="0" anchor="ctr"/>
          <a:lstStyle>
            <a:lvl1pPr marL="0" indent="0">
              <a:spcBef>
                <a:spcPts val="533"/>
              </a:spcBef>
              <a:buSzTx/>
              <a:buFontTx/>
              <a:buNone/>
              <a:defRPr sz="2667" b="1"/>
            </a:lvl1pPr>
            <a:lvl2pPr marL="0" indent="609585">
              <a:spcBef>
                <a:spcPts val="533"/>
              </a:spcBef>
              <a:buSzTx/>
              <a:buFontTx/>
              <a:buNone/>
              <a:defRPr sz="2667" b="1"/>
            </a:lvl2pPr>
            <a:lvl3pPr marL="0" indent="1219170">
              <a:spcBef>
                <a:spcPts val="533"/>
              </a:spcBef>
              <a:buSzTx/>
              <a:buFontTx/>
              <a:buNone/>
              <a:defRPr sz="2667" b="1"/>
            </a:lvl3pPr>
            <a:lvl4pPr marL="0" indent="1828754">
              <a:spcBef>
                <a:spcPts val="533"/>
              </a:spcBef>
              <a:buSzTx/>
              <a:buFontTx/>
              <a:buNone/>
              <a:defRPr sz="2667" b="1"/>
            </a:lvl4pPr>
            <a:lvl5pPr marL="0" indent="2438339">
              <a:spcBef>
                <a:spcPts val="533"/>
              </a:spcBef>
              <a:buSzTx/>
              <a:buFontTx/>
              <a:buNone/>
              <a:defRPr sz="2667" b="1"/>
            </a:lvl5pPr>
          </a:lstStyle>
          <a:p>
            <a:r>
              <a:t>Body Level One</a:t>
            </a:r>
          </a:p>
          <a:p>
            <a:pPr lvl="1"/>
            <a:r>
              <a:t>Body Level Two</a:t>
            </a:r>
          </a:p>
          <a:p>
            <a:pPr lvl="2"/>
            <a:r>
              <a:t>Body Level Three</a:t>
            </a:r>
          </a:p>
          <a:p>
            <a:pPr lvl="3"/>
            <a:r>
              <a:t>Body Level Four</a:t>
            </a:r>
          </a:p>
          <a:p>
            <a:pPr lvl="4"/>
            <a:r>
              <a:t>Body Level Five</a:t>
            </a:r>
          </a:p>
        </p:txBody>
      </p:sp>
      <p:sp>
        <p:nvSpPr>
          <p:cNvPr id="130" name="Text Placeholder 6"/>
          <p:cNvSpPr>
            <a:spLocks noGrp="1"/>
          </p:cNvSpPr>
          <p:nvPr>
            <p:ph type="body" sz="quarter" idx="13"/>
          </p:nvPr>
        </p:nvSpPr>
        <p:spPr>
          <a:xfrm>
            <a:off x="624417" y="1849597"/>
            <a:ext cx="575431" cy="519431"/>
          </a:xfrm>
          <a:prstGeom prst="rect">
            <a:avLst/>
          </a:prstGeom>
          <a:solidFill>
            <a:schemeClr val="accent3"/>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31" name="Straight Connector 36"/>
          <p:cNvSpPr/>
          <p:nvPr/>
        </p:nvSpPr>
        <p:spPr>
          <a:xfrm>
            <a:off x="1311548" y="2369026"/>
            <a:ext cx="6886539" cy="9369"/>
          </a:xfrm>
          <a:prstGeom prst="line">
            <a:avLst/>
          </a:prstGeom>
          <a:ln w="12700">
            <a:solidFill>
              <a:srgbClr val="CCCCCC"/>
            </a:solidFill>
          </a:ln>
        </p:spPr>
        <p:txBody>
          <a:bodyPr lIns="60959" rIns="60959"/>
          <a:lstStyle/>
          <a:p>
            <a:endParaRPr sz="2400"/>
          </a:p>
        </p:txBody>
      </p:sp>
      <p:sp>
        <p:nvSpPr>
          <p:cNvPr id="132" name="Text Placeholder 6"/>
          <p:cNvSpPr>
            <a:spLocks noGrp="1"/>
          </p:cNvSpPr>
          <p:nvPr>
            <p:ph type="body" sz="quarter" idx="14"/>
          </p:nvPr>
        </p:nvSpPr>
        <p:spPr>
          <a:xfrm>
            <a:off x="1311547" y="2488708"/>
            <a:ext cx="6886539" cy="519432"/>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133" name="Text Placeholder 6"/>
          <p:cNvSpPr>
            <a:spLocks noGrp="1"/>
          </p:cNvSpPr>
          <p:nvPr>
            <p:ph type="body" sz="quarter" idx="15"/>
          </p:nvPr>
        </p:nvSpPr>
        <p:spPr>
          <a:xfrm>
            <a:off x="624417" y="2498077"/>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34" name="Straight Connector 39"/>
          <p:cNvSpPr/>
          <p:nvPr/>
        </p:nvSpPr>
        <p:spPr>
          <a:xfrm>
            <a:off x="1311548" y="3008138"/>
            <a:ext cx="6886539" cy="9369"/>
          </a:xfrm>
          <a:prstGeom prst="line">
            <a:avLst/>
          </a:prstGeom>
          <a:ln w="12700">
            <a:solidFill>
              <a:srgbClr val="CCCCCC"/>
            </a:solidFill>
          </a:ln>
        </p:spPr>
        <p:txBody>
          <a:bodyPr lIns="60959" rIns="60959"/>
          <a:lstStyle/>
          <a:p>
            <a:endParaRPr sz="2400"/>
          </a:p>
        </p:txBody>
      </p:sp>
      <p:sp>
        <p:nvSpPr>
          <p:cNvPr id="135" name="Text Placeholder 6"/>
          <p:cNvSpPr>
            <a:spLocks noGrp="1"/>
          </p:cNvSpPr>
          <p:nvPr>
            <p:ph type="body" sz="quarter" idx="16"/>
          </p:nvPr>
        </p:nvSpPr>
        <p:spPr>
          <a:xfrm>
            <a:off x="1311547" y="3134786"/>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136" name="Text Placeholder 6"/>
          <p:cNvSpPr>
            <a:spLocks noGrp="1"/>
          </p:cNvSpPr>
          <p:nvPr>
            <p:ph type="body" sz="quarter" idx="17"/>
          </p:nvPr>
        </p:nvSpPr>
        <p:spPr>
          <a:xfrm>
            <a:off x="624417" y="3144153"/>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37" name="Straight Connector 43"/>
          <p:cNvSpPr/>
          <p:nvPr/>
        </p:nvSpPr>
        <p:spPr>
          <a:xfrm>
            <a:off x="1311548" y="3654214"/>
            <a:ext cx="6886539" cy="9369"/>
          </a:xfrm>
          <a:prstGeom prst="line">
            <a:avLst/>
          </a:prstGeom>
          <a:ln w="12700">
            <a:solidFill>
              <a:srgbClr val="CCCCCC"/>
            </a:solidFill>
          </a:ln>
        </p:spPr>
        <p:txBody>
          <a:bodyPr lIns="60959" rIns="60959"/>
          <a:lstStyle/>
          <a:p>
            <a:endParaRPr sz="2400"/>
          </a:p>
        </p:txBody>
      </p:sp>
      <p:sp>
        <p:nvSpPr>
          <p:cNvPr id="138" name="Text Placeholder 6"/>
          <p:cNvSpPr>
            <a:spLocks noGrp="1"/>
          </p:cNvSpPr>
          <p:nvPr>
            <p:ph type="body" sz="quarter" idx="18"/>
          </p:nvPr>
        </p:nvSpPr>
        <p:spPr>
          <a:xfrm>
            <a:off x="1311547" y="3782196"/>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139" name="Text Placeholder 6"/>
          <p:cNvSpPr>
            <a:spLocks noGrp="1"/>
          </p:cNvSpPr>
          <p:nvPr>
            <p:ph type="body" sz="quarter" idx="19"/>
          </p:nvPr>
        </p:nvSpPr>
        <p:spPr>
          <a:xfrm>
            <a:off x="624417" y="3791565"/>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40" name="Straight Connector 50"/>
          <p:cNvSpPr/>
          <p:nvPr/>
        </p:nvSpPr>
        <p:spPr>
          <a:xfrm>
            <a:off x="1311548" y="4301626"/>
            <a:ext cx="6886539" cy="9369"/>
          </a:xfrm>
          <a:prstGeom prst="line">
            <a:avLst/>
          </a:prstGeom>
          <a:ln w="12700">
            <a:solidFill>
              <a:srgbClr val="CCCCCC"/>
            </a:solidFill>
          </a:ln>
        </p:spPr>
        <p:txBody>
          <a:bodyPr lIns="60959" rIns="60959"/>
          <a:lstStyle/>
          <a:p>
            <a:endParaRPr sz="2400"/>
          </a:p>
        </p:txBody>
      </p:sp>
      <p:sp>
        <p:nvSpPr>
          <p:cNvPr id="141" name="Text Placeholder 6"/>
          <p:cNvSpPr>
            <a:spLocks noGrp="1"/>
          </p:cNvSpPr>
          <p:nvPr>
            <p:ph type="body" sz="quarter" idx="20"/>
          </p:nvPr>
        </p:nvSpPr>
        <p:spPr>
          <a:xfrm>
            <a:off x="1311547" y="4437910"/>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142" name="Text Placeholder 6"/>
          <p:cNvSpPr>
            <a:spLocks noGrp="1"/>
          </p:cNvSpPr>
          <p:nvPr>
            <p:ph type="body" sz="quarter" idx="21"/>
          </p:nvPr>
        </p:nvSpPr>
        <p:spPr>
          <a:xfrm>
            <a:off x="624417" y="4447278"/>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43" name="Straight Connector 53"/>
          <p:cNvSpPr/>
          <p:nvPr/>
        </p:nvSpPr>
        <p:spPr>
          <a:xfrm>
            <a:off x="1311548" y="4957338"/>
            <a:ext cx="6886539" cy="9369"/>
          </a:xfrm>
          <a:prstGeom prst="line">
            <a:avLst/>
          </a:prstGeom>
          <a:ln w="12700">
            <a:solidFill>
              <a:srgbClr val="CCCCCC"/>
            </a:solidFill>
          </a:ln>
        </p:spPr>
        <p:txBody>
          <a:bodyPr lIns="60959" rIns="60959"/>
          <a:lstStyle/>
          <a:p>
            <a:endParaRPr sz="2400"/>
          </a:p>
        </p:txBody>
      </p:sp>
      <p:sp>
        <p:nvSpPr>
          <p:cNvPr id="144" name="Text Placeholder 6"/>
          <p:cNvSpPr>
            <a:spLocks noGrp="1"/>
          </p:cNvSpPr>
          <p:nvPr>
            <p:ph type="body" sz="quarter" idx="22"/>
          </p:nvPr>
        </p:nvSpPr>
        <p:spPr>
          <a:xfrm>
            <a:off x="1311547" y="5085321"/>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145" name="Text Placeholder 6"/>
          <p:cNvSpPr>
            <a:spLocks noGrp="1"/>
          </p:cNvSpPr>
          <p:nvPr>
            <p:ph type="body" sz="quarter" idx="23"/>
          </p:nvPr>
        </p:nvSpPr>
        <p:spPr>
          <a:xfrm>
            <a:off x="624417" y="5085321"/>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46" name="Straight Connector 56"/>
          <p:cNvSpPr/>
          <p:nvPr/>
        </p:nvSpPr>
        <p:spPr>
          <a:xfrm>
            <a:off x="1311548" y="5604750"/>
            <a:ext cx="6886539" cy="9369"/>
          </a:xfrm>
          <a:prstGeom prst="line">
            <a:avLst/>
          </a:prstGeom>
          <a:ln w="12700">
            <a:solidFill>
              <a:srgbClr val="CCCCCC"/>
            </a:solidFill>
          </a:ln>
        </p:spPr>
        <p:txBody>
          <a:bodyPr lIns="60959" rIns="60959"/>
          <a:lstStyle/>
          <a:p>
            <a:endParaRPr sz="2400"/>
          </a:p>
        </p:txBody>
      </p:sp>
      <p:sp>
        <p:nvSpPr>
          <p:cNvPr id="147" name="Text Placeholder 6"/>
          <p:cNvSpPr>
            <a:spLocks noGrp="1"/>
          </p:cNvSpPr>
          <p:nvPr>
            <p:ph type="body" sz="quarter" idx="24"/>
          </p:nvPr>
        </p:nvSpPr>
        <p:spPr>
          <a:xfrm>
            <a:off x="1311547" y="5732733"/>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148" name="Text Placeholder 6"/>
          <p:cNvSpPr>
            <a:spLocks noGrp="1"/>
          </p:cNvSpPr>
          <p:nvPr>
            <p:ph type="body" sz="quarter" idx="25"/>
          </p:nvPr>
        </p:nvSpPr>
        <p:spPr>
          <a:xfrm>
            <a:off x="624417" y="5732733"/>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49" name="Straight Connector 59"/>
          <p:cNvSpPr/>
          <p:nvPr/>
        </p:nvSpPr>
        <p:spPr>
          <a:xfrm>
            <a:off x="1311548" y="6252161"/>
            <a:ext cx="6886539" cy="9369"/>
          </a:xfrm>
          <a:prstGeom prst="line">
            <a:avLst/>
          </a:prstGeom>
          <a:ln w="12700">
            <a:solidFill>
              <a:srgbClr val="CCCCCC"/>
            </a:solidFill>
          </a:ln>
        </p:spPr>
        <p:txBody>
          <a:bodyPr lIns="60959" rIns="60959"/>
          <a:lstStyle/>
          <a:p>
            <a:endParaRPr sz="2400"/>
          </a:p>
        </p:txBody>
      </p:sp>
    </p:spTree>
    <p:extLst>
      <p:ext uri="{BB962C8B-B14F-4D97-AF65-F5344CB8AC3E}">
        <p14:creationId xmlns:p14="http://schemas.microsoft.com/office/powerpoint/2010/main" val="4251751212"/>
      </p:ext>
    </p:extLst>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x" preserve="1">
  <p:cSld name="TOC Slide - 2">
    <p:spTree>
      <p:nvGrpSpPr>
        <p:cNvPr id="1" name=""/>
        <p:cNvGrpSpPr/>
        <p:nvPr/>
      </p:nvGrpSpPr>
      <p:grpSpPr>
        <a:xfrm>
          <a:off x="0" y="0"/>
          <a:ext cx="0" cy="0"/>
          <a:chOff x="0" y="0"/>
          <a:chExt cx="0" cy="0"/>
        </a:xfrm>
      </p:grpSpPr>
      <p:sp>
        <p:nvSpPr>
          <p:cNvPr id="156" name="Slide Number"/>
          <p:cNvSpPr txBox="1">
            <a:spLocks noGrp="1"/>
          </p:cNvSpPr>
          <p:nvPr>
            <p:ph type="sldNum" sz="quarter" idx="2"/>
          </p:nvPr>
        </p:nvSpPr>
        <p:spPr>
          <a:xfrm>
            <a:off x="8948935" y="6454018"/>
            <a:ext cx="454610" cy="461665"/>
          </a:xfrm>
          <a:prstGeom prst="rect">
            <a:avLst/>
          </a:prstGeom>
        </p:spPr>
        <p:txBody>
          <a:bodyPr anchor="t"/>
          <a:lstStyle>
            <a:lvl1pPr algn="l">
              <a:defRPr sz="2400"/>
            </a:lvl1pPr>
          </a:lstStyle>
          <a:p>
            <a:fld id="{86CB4B4D-7CA3-9044-876B-883B54F8677D}" type="slidenum">
              <a:t>‹#›</a:t>
            </a:fld>
            <a:endParaRPr/>
          </a:p>
        </p:txBody>
      </p:sp>
      <p:sp>
        <p:nvSpPr>
          <p:cNvPr id="157" name="Title Text"/>
          <p:cNvSpPr txBox="1">
            <a:spLocks noGrp="1"/>
          </p:cNvSpPr>
          <p:nvPr>
            <p:ph type="title"/>
          </p:nvPr>
        </p:nvSpPr>
        <p:spPr>
          <a:xfrm>
            <a:off x="609601" y="1"/>
            <a:ext cx="4286553" cy="1600201"/>
          </a:xfrm>
          <a:prstGeom prst="rect">
            <a:avLst/>
          </a:prstGeom>
        </p:spPr>
        <p:txBody>
          <a:bodyPr>
            <a:normAutofit/>
          </a:bodyPr>
          <a:lstStyle/>
          <a:p>
            <a:r>
              <a:t>Title Text</a:t>
            </a:r>
          </a:p>
        </p:txBody>
      </p:sp>
      <p:sp>
        <p:nvSpPr>
          <p:cNvPr id="158" name="Body Level One…"/>
          <p:cNvSpPr txBox="1">
            <a:spLocks noGrp="1"/>
          </p:cNvSpPr>
          <p:nvPr>
            <p:ph type="body" sz="quarter" idx="1"/>
          </p:nvPr>
        </p:nvSpPr>
        <p:spPr>
          <a:xfrm>
            <a:off x="1311547" y="1849597"/>
            <a:ext cx="6886539" cy="519431"/>
          </a:xfrm>
          <a:prstGeom prst="rect">
            <a:avLst/>
          </a:prstGeom>
        </p:spPr>
        <p:txBody>
          <a:bodyPr lIns="0" tIns="0" rIns="0" bIns="0" anchor="ctr"/>
          <a:lstStyle>
            <a:lvl1pPr marL="0" indent="0">
              <a:spcBef>
                <a:spcPts val="533"/>
              </a:spcBef>
              <a:buSzTx/>
              <a:buFontTx/>
              <a:buNone/>
              <a:defRPr sz="2667">
                <a:solidFill>
                  <a:srgbClr val="A6A6A6"/>
                </a:solidFill>
              </a:defRPr>
            </a:lvl1pPr>
            <a:lvl2pPr marL="0" indent="609585">
              <a:spcBef>
                <a:spcPts val="533"/>
              </a:spcBef>
              <a:buSzTx/>
              <a:buFontTx/>
              <a:buNone/>
              <a:defRPr sz="2667">
                <a:solidFill>
                  <a:srgbClr val="A6A6A6"/>
                </a:solidFill>
              </a:defRPr>
            </a:lvl2pPr>
            <a:lvl3pPr marL="0" indent="1219170">
              <a:spcBef>
                <a:spcPts val="533"/>
              </a:spcBef>
              <a:buSzTx/>
              <a:buFontTx/>
              <a:buNone/>
              <a:defRPr sz="2667">
                <a:solidFill>
                  <a:srgbClr val="A6A6A6"/>
                </a:solidFill>
              </a:defRPr>
            </a:lvl3pPr>
            <a:lvl4pPr marL="0" indent="1828754">
              <a:spcBef>
                <a:spcPts val="533"/>
              </a:spcBef>
              <a:buSzTx/>
              <a:buFontTx/>
              <a:buNone/>
              <a:defRPr sz="2667">
                <a:solidFill>
                  <a:srgbClr val="A6A6A6"/>
                </a:solidFill>
              </a:defRPr>
            </a:lvl4pPr>
            <a:lvl5pPr marL="0" indent="2438339">
              <a:spcBef>
                <a:spcPts val="533"/>
              </a:spcBef>
              <a:buSzTx/>
              <a:buFontTx/>
              <a:buNone/>
              <a:defRPr sz="2667">
                <a:solidFill>
                  <a:srgbClr val="A6A6A6"/>
                </a:solidFill>
              </a:defRPr>
            </a:lvl5pPr>
          </a:lstStyle>
          <a:p>
            <a:r>
              <a:t>Body Level One</a:t>
            </a:r>
          </a:p>
          <a:p>
            <a:pPr lvl="1"/>
            <a:r>
              <a:t>Body Level Two</a:t>
            </a:r>
          </a:p>
          <a:p>
            <a:pPr lvl="2"/>
            <a:r>
              <a:t>Body Level Three</a:t>
            </a:r>
          </a:p>
          <a:p>
            <a:pPr lvl="3"/>
            <a:r>
              <a:t>Body Level Four</a:t>
            </a:r>
          </a:p>
          <a:p>
            <a:pPr lvl="4"/>
            <a:r>
              <a:t>Body Level Five</a:t>
            </a:r>
          </a:p>
        </p:txBody>
      </p:sp>
      <p:sp>
        <p:nvSpPr>
          <p:cNvPr id="159" name="Text Placeholder 6"/>
          <p:cNvSpPr>
            <a:spLocks noGrp="1"/>
          </p:cNvSpPr>
          <p:nvPr>
            <p:ph type="body" sz="quarter" idx="13"/>
          </p:nvPr>
        </p:nvSpPr>
        <p:spPr>
          <a:xfrm>
            <a:off x="624417" y="1849597"/>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60" name="Straight Connector 36"/>
          <p:cNvSpPr/>
          <p:nvPr/>
        </p:nvSpPr>
        <p:spPr>
          <a:xfrm>
            <a:off x="1311548" y="2369026"/>
            <a:ext cx="6886539" cy="9369"/>
          </a:xfrm>
          <a:prstGeom prst="line">
            <a:avLst/>
          </a:prstGeom>
          <a:ln w="12700">
            <a:solidFill>
              <a:srgbClr val="CCCCCC"/>
            </a:solidFill>
          </a:ln>
        </p:spPr>
        <p:txBody>
          <a:bodyPr lIns="60959" rIns="60959"/>
          <a:lstStyle/>
          <a:p>
            <a:endParaRPr sz="2400"/>
          </a:p>
        </p:txBody>
      </p:sp>
      <p:sp>
        <p:nvSpPr>
          <p:cNvPr id="161" name="Text Placeholder 6"/>
          <p:cNvSpPr>
            <a:spLocks noGrp="1"/>
          </p:cNvSpPr>
          <p:nvPr>
            <p:ph type="body" sz="quarter" idx="14"/>
          </p:nvPr>
        </p:nvSpPr>
        <p:spPr>
          <a:xfrm>
            <a:off x="1311547" y="2488708"/>
            <a:ext cx="6886539" cy="519432"/>
          </a:xfrm>
          <a:prstGeom prst="rect">
            <a:avLst/>
          </a:prstGeom>
        </p:spPr>
        <p:txBody>
          <a:bodyPr lIns="0" tIns="0" rIns="0" bIns="0" anchor="ctr"/>
          <a:lstStyle>
            <a:lvl1pPr marL="0" indent="0">
              <a:spcBef>
                <a:spcPts val="533"/>
              </a:spcBef>
              <a:buSzTx/>
              <a:buFontTx/>
              <a:buNone/>
              <a:defRPr sz="2000" b="1"/>
            </a:lvl1pPr>
          </a:lstStyle>
          <a:p>
            <a:pPr marL="0" indent="0">
              <a:spcBef>
                <a:spcPts val="400"/>
              </a:spcBef>
              <a:buSzTx/>
              <a:buFontTx/>
              <a:buNone/>
              <a:defRPr sz="2000" b="1"/>
            </a:pPr>
            <a:endParaRPr/>
          </a:p>
        </p:txBody>
      </p:sp>
      <p:sp>
        <p:nvSpPr>
          <p:cNvPr id="162" name="Text Placeholder 6"/>
          <p:cNvSpPr>
            <a:spLocks noGrp="1"/>
          </p:cNvSpPr>
          <p:nvPr>
            <p:ph type="body" sz="quarter" idx="15"/>
          </p:nvPr>
        </p:nvSpPr>
        <p:spPr>
          <a:xfrm>
            <a:off x="624417" y="2488708"/>
            <a:ext cx="575431" cy="519432"/>
          </a:xfrm>
          <a:prstGeom prst="rect">
            <a:avLst/>
          </a:prstGeom>
          <a:solidFill>
            <a:schemeClr val="accent3"/>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63" name="Straight Connector 39"/>
          <p:cNvSpPr/>
          <p:nvPr/>
        </p:nvSpPr>
        <p:spPr>
          <a:xfrm>
            <a:off x="1311548" y="3008138"/>
            <a:ext cx="6886539" cy="9369"/>
          </a:xfrm>
          <a:prstGeom prst="line">
            <a:avLst/>
          </a:prstGeom>
          <a:ln w="12700">
            <a:solidFill>
              <a:srgbClr val="CCCCCC"/>
            </a:solidFill>
          </a:ln>
        </p:spPr>
        <p:txBody>
          <a:bodyPr lIns="60959" rIns="60959"/>
          <a:lstStyle/>
          <a:p>
            <a:endParaRPr sz="2400"/>
          </a:p>
        </p:txBody>
      </p:sp>
      <p:sp>
        <p:nvSpPr>
          <p:cNvPr id="164" name="Text Placeholder 6"/>
          <p:cNvSpPr>
            <a:spLocks noGrp="1"/>
          </p:cNvSpPr>
          <p:nvPr>
            <p:ph type="body" sz="quarter" idx="16"/>
          </p:nvPr>
        </p:nvSpPr>
        <p:spPr>
          <a:xfrm>
            <a:off x="1311547" y="3134786"/>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165" name="Text Placeholder 6"/>
          <p:cNvSpPr>
            <a:spLocks noGrp="1"/>
          </p:cNvSpPr>
          <p:nvPr>
            <p:ph type="body" sz="quarter" idx="17"/>
          </p:nvPr>
        </p:nvSpPr>
        <p:spPr>
          <a:xfrm>
            <a:off x="624417" y="3134786"/>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66" name="Straight Connector 43"/>
          <p:cNvSpPr/>
          <p:nvPr/>
        </p:nvSpPr>
        <p:spPr>
          <a:xfrm>
            <a:off x="1311548" y="3654214"/>
            <a:ext cx="6886539" cy="9369"/>
          </a:xfrm>
          <a:prstGeom prst="line">
            <a:avLst/>
          </a:prstGeom>
          <a:ln w="12700">
            <a:solidFill>
              <a:srgbClr val="CCCCCC"/>
            </a:solidFill>
          </a:ln>
        </p:spPr>
        <p:txBody>
          <a:bodyPr lIns="60959" rIns="60959"/>
          <a:lstStyle/>
          <a:p>
            <a:endParaRPr sz="2400"/>
          </a:p>
        </p:txBody>
      </p:sp>
      <p:sp>
        <p:nvSpPr>
          <p:cNvPr id="167" name="Text Placeholder 6"/>
          <p:cNvSpPr>
            <a:spLocks noGrp="1"/>
          </p:cNvSpPr>
          <p:nvPr>
            <p:ph type="body" sz="quarter" idx="18"/>
          </p:nvPr>
        </p:nvSpPr>
        <p:spPr>
          <a:xfrm>
            <a:off x="1311547" y="3782196"/>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168" name="Text Placeholder 6"/>
          <p:cNvSpPr>
            <a:spLocks noGrp="1"/>
          </p:cNvSpPr>
          <p:nvPr>
            <p:ph type="body" sz="quarter" idx="19"/>
          </p:nvPr>
        </p:nvSpPr>
        <p:spPr>
          <a:xfrm>
            <a:off x="624417" y="3782196"/>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69" name="Straight Connector 50"/>
          <p:cNvSpPr/>
          <p:nvPr/>
        </p:nvSpPr>
        <p:spPr>
          <a:xfrm>
            <a:off x="1311548" y="4301626"/>
            <a:ext cx="6886539" cy="9369"/>
          </a:xfrm>
          <a:prstGeom prst="line">
            <a:avLst/>
          </a:prstGeom>
          <a:ln w="12700">
            <a:solidFill>
              <a:srgbClr val="CCCCCC"/>
            </a:solidFill>
          </a:ln>
        </p:spPr>
        <p:txBody>
          <a:bodyPr lIns="60959" rIns="60959"/>
          <a:lstStyle/>
          <a:p>
            <a:endParaRPr sz="2400"/>
          </a:p>
        </p:txBody>
      </p:sp>
      <p:sp>
        <p:nvSpPr>
          <p:cNvPr id="170" name="Text Placeholder 6"/>
          <p:cNvSpPr>
            <a:spLocks noGrp="1"/>
          </p:cNvSpPr>
          <p:nvPr>
            <p:ph type="body" sz="quarter" idx="20"/>
          </p:nvPr>
        </p:nvSpPr>
        <p:spPr>
          <a:xfrm>
            <a:off x="1311547" y="4437910"/>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171" name="Text Placeholder 6"/>
          <p:cNvSpPr>
            <a:spLocks noGrp="1"/>
          </p:cNvSpPr>
          <p:nvPr>
            <p:ph type="body" sz="quarter" idx="21"/>
          </p:nvPr>
        </p:nvSpPr>
        <p:spPr>
          <a:xfrm>
            <a:off x="624417" y="4437910"/>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72" name="Straight Connector 53"/>
          <p:cNvSpPr/>
          <p:nvPr/>
        </p:nvSpPr>
        <p:spPr>
          <a:xfrm>
            <a:off x="1311548" y="4957338"/>
            <a:ext cx="6886539" cy="9369"/>
          </a:xfrm>
          <a:prstGeom prst="line">
            <a:avLst/>
          </a:prstGeom>
          <a:ln w="12700">
            <a:solidFill>
              <a:srgbClr val="CCCCCC"/>
            </a:solidFill>
          </a:ln>
        </p:spPr>
        <p:txBody>
          <a:bodyPr lIns="60959" rIns="60959"/>
          <a:lstStyle/>
          <a:p>
            <a:endParaRPr sz="2400"/>
          </a:p>
        </p:txBody>
      </p:sp>
      <p:sp>
        <p:nvSpPr>
          <p:cNvPr id="173" name="Text Placeholder 6"/>
          <p:cNvSpPr>
            <a:spLocks noGrp="1"/>
          </p:cNvSpPr>
          <p:nvPr>
            <p:ph type="body" sz="quarter" idx="22"/>
          </p:nvPr>
        </p:nvSpPr>
        <p:spPr>
          <a:xfrm>
            <a:off x="1311547" y="5085321"/>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174" name="Text Placeholder 6"/>
          <p:cNvSpPr>
            <a:spLocks noGrp="1"/>
          </p:cNvSpPr>
          <p:nvPr>
            <p:ph type="body" sz="quarter" idx="23"/>
          </p:nvPr>
        </p:nvSpPr>
        <p:spPr>
          <a:xfrm>
            <a:off x="624417" y="5085321"/>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75" name="Straight Connector 56"/>
          <p:cNvSpPr/>
          <p:nvPr/>
        </p:nvSpPr>
        <p:spPr>
          <a:xfrm>
            <a:off x="1311548" y="5604750"/>
            <a:ext cx="6886539" cy="9369"/>
          </a:xfrm>
          <a:prstGeom prst="line">
            <a:avLst/>
          </a:prstGeom>
          <a:ln w="12700">
            <a:solidFill>
              <a:srgbClr val="CCCCCC"/>
            </a:solidFill>
          </a:ln>
        </p:spPr>
        <p:txBody>
          <a:bodyPr lIns="60959" rIns="60959"/>
          <a:lstStyle/>
          <a:p>
            <a:endParaRPr sz="2400"/>
          </a:p>
        </p:txBody>
      </p:sp>
      <p:sp>
        <p:nvSpPr>
          <p:cNvPr id="176" name="Text Placeholder 6"/>
          <p:cNvSpPr>
            <a:spLocks noGrp="1"/>
          </p:cNvSpPr>
          <p:nvPr>
            <p:ph type="body" sz="quarter" idx="24"/>
          </p:nvPr>
        </p:nvSpPr>
        <p:spPr>
          <a:xfrm>
            <a:off x="1311547" y="5732733"/>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177" name="Text Placeholder 6"/>
          <p:cNvSpPr>
            <a:spLocks noGrp="1"/>
          </p:cNvSpPr>
          <p:nvPr>
            <p:ph type="body" sz="quarter" idx="25"/>
          </p:nvPr>
        </p:nvSpPr>
        <p:spPr>
          <a:xfrm>
            <a:off x="624417" y="5732733"/>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78" name="Straight Connector 59"/>
          <p:cNvSpPr/>
          <p:nvPr/>
        </p:nvSpPr>
        <p:spPr>
          <a:xfrm>
            <a:off x="1311548" y="6252161"/>
            <a:ext cx="6886539" cy="9369"/>
          </a:xfrm>
          <a:prstGeom prst="line">
            <a:avLst/>
          </a:prstGeom>
          <a:ln w="12700">
            <a:solidFill>
              <a:srgbClr val="CCCCCC"/>
            </a:solidFill>
          </a:ln>
        </p:spPr>
        <p:txBody>
          <a:bodyPr lIns="60959" rIns="60959"/>
          <a:lstStyle/>
          <a:p>
            <a:endParaRPr sz="2400"/>
          </a:p>
        </p:txBody>
      </p:sp>
    </p:spTree>
    <p:extLst>
      <p:ext uri="{BB962C8B-B14F-4D97-AF65-F5344CB8AC3E}">
        <p14:creationId xmlns:p14="http://schemas.microsoft.com/office/powerpoint/2010/main" val="3985251923"/>
      </p:ext>
    </p:extLst>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x" preserve="1">
  <p:cSld name="TOC Slide - 3">
    <p:spTree>
      <p:nvGrpSpPr>
        <p:cNvPr id="1" name=""/>
        <p:cNvGrpSpPr/>
        <p:nvPr/>
      </p:nvGrpSpPr>
      <p:grpSpPr>
        <a:xfrm>
          <a:off x="0" y="0"/>
          <a:ext cx="0" cy="0"/>
          <a:chOff x="0" y="0"/>
          <a:chExt cx="0" cy="0"/>
        </a:xfrm>
      </p:grpSpPr>
      <p:sp>
        <p:nvSpPr>
          <p:cNvPr id="185" name="Slide Number"/>
          <p:cNvSpPr txBox="1">
            <a:spLocks noGrp="1"/>
          </p:cNvSpPr>
          <p:nvPr>
            <p:ph type="sldNum" sz="quarter" idx="2"/>
          </p:nvPr>
        </p:nvSpPr>
        <p:spPr>
          <a:xfrm>
            <a:off x="8948935" y="6454018"/>
            <a:ext cx="454610" cy="461665"/>
          </a:xfrm>
          <a:prstGeom prst="rect">
            <a:avLst/>
          </a:prstGeom>
        </p:spPr>
        <p:txBody>
          <a:bodyPr anchor="t"/>
          <a:lstStyle>
            <a:lvl1pPr algn="l">
              <a:defRPr sz="2400"/>
            </a:lvl1pPr>
          </a:lstStyle>
          <a:p>
            <a:fld id="{86CB4B4D-7CA3-9044-876B-883B54F8677D}" type="slidenum">
              <a:t>‹#›</a:t>
            </a:fld>
            <a:endParaRPr/>
          </a:p>
        </p:txBody>
      </p:sp>
      <p:sp>
        <p:nvSpPr>
          <p:cNvPr id="186" name="Title Text"/>
          <p:cNvSpPr txBox="1">
            <a:spLocks noGrp="1"/>
          </p:cNvSpPr>
          <p:nvPr>
            <p:ph type="title"/>
          </p:nvPr>
        </p:nvSpPr>
        <p:spPr>
          <a:xfrm>
            <a:off x="609601" y="1"/>
            <a:ext cx="4286553" cy="1600201"/>
          </a:xfrm>
          <a:prstGeom prst="rect">
            <a:avLst/>
          </a:prstGeom>
        </p:spPr>
        <p:txBody>
          <a:bodyPr>
            <a:normAutofit/>
          </a:bodyPr>
          <a:lstStyle/>
          <a:p>
            <a:r>
              <a:t>Title Text</a:t>
            </a:r>
          </a:p>
        </p:txBody>
      </p:sp>
      <p:sp>
        <p:nvSpPr>
          <p:cNvPr id="187" name="Body Level One…"/>
          <p:cNvSpPr txBox="1">
            <a:spLocks noGrp="1"/>
          </p:cNvSpPr>
          <p:nvPr>
            <p:ph type="body" sz="quarter" idx="1"/>
          </p:nvPr>
        </p:nvSpPr>
        <p:spPr>
          <a:xfrm>
            <a:off x="1311547" y="1849597"/>
            <a:ext cx="6886539" cy="519431"/>
          </a:xfrm>
          <a:prstGeom prst="rect">
            <a:avLst/>
          </a:prstGeom>
        </p:spPr>
        <p:txBody>
          <a:bodyPr lIns="0" tIns="0" rIns="0" bIns="0" anchor="ctr"/>
          <a:lstStyle>
            <a:lvl1pPr marL="0" indent="0">
              <a:spcBef>
                <a:spcPts val="533"/>
              </a:spcBef>
              <a:buSzTx/>
              <a:buFontTx/>
              <a:buNone/>
              <a:defRPr sz="2667">
                <a:solidFill>
                  <a:srgbClr val="A6A6A6"/>
                </a:solidFill>
              </a:defRPr>
            </a:lvl1pPr>
            <a:lvl2pPr marL="0" indent="609585">
              <a:spcBef>
                <a:spcPts val="533"/>
              </a:spcBef>
              <a:buSzTx/>
              <a:buFontTx/>
              <a:buNone/>
              <a:defRPr sz="2667">
                <a:solidFill>
                  <a:srgbClr val="A6A6A6"/>
                </a:solidFill>
              </a:defRPr>
            </a:lvl2pPr>
            <a:lvl3pPr marL="0" indent="1219170">
              <a:spcBef>
                <a:spcPts val="533"/>
              </a:spcBef>
              <a:buSzTx/>
              <a:buFontTx/>
              <a:buNone/>
              <a:defRPr sz="2667">
                <a:solidFill>
                  <a:srgbClr val="A6A6A6"/>
                </a:solidFill>
              </a:defRPr>
            </a:lvl3pPr>
            <a:lvl4pPr marL="0" indent="1828754">
              <a:spcBef>
                <a:spcPts val="533"/>
              </a:spcBef>
              <a:buSzTx/>
              <a:buFontTx/>
              <a:buNone/>
              <a:defRPr sz="2667">
                <a:solidFill>
                  <a:srgbClr val="A6A6A6"/>
                </a:solidFill>
              </a:defRPr>
            </a:lvl4pPr>
            <a:lvl5pPr marL="0" indent="2438339">
              <a:spcBef>
                <a:spcPts val="533"/>
              </a:spcBef>
              <a:buSzTx/>
              <a:buFontTx/>
              <a:buNone/>
              <a:defRPr sz="2667">
                <a:solidFill>
                  <a:srgbClr val="A6A6A6"/>
                </a:solidFill>
              </a:defRPr>
            </a:lvl5pPr>
          </a:lstStyle>
          <a:p>
            <a:r>
              <a:t>Body Level One</a:t>
            </a:r>
          </a:p>
          <a:p>
            <a:pPr lvl="1"/>
            <a:r>
              <a:t>Body Level Two</a:t>
            </a:r>
          </a:p>
          <a:p>
            <a:pPr lvl="2"/>
            <a:r>
              <a:t>Body Level Three</a:t>
            </a:r>
          </a:p>
          <a:p>
            <a:pPr lvl="3"/>
            <a:r>
              <a:t>Body Level Four</a:t>
            </a:r>
          </a:p>
          <a:p>
            <a:pPr lvl="4"/>
            <a:r>
              <a:t>Body Level Five</a:t>
            </a:r>
          </a:p>
        </p:txBody>
      </p:sp>
      <p:sp>
        <p:nvSpPr>
          <p:cNvPr id="188" name="Text Placeholder 6"/>
          <p:cNvSpPr>
            <a:spLocks noGrp="1"/>
          </p:cNvSpPr>
          <p:nvPr>
            <p:ph type="body" sz="quarter" idx="13"/>
          </p:nvPr>
        </p:nvSpPr>
        <p:spPr>
          <a:xfrm>
            <a:off x="624417" y="1849597"/>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89" name="Straight Connector 36"/>
          <p:cNvSpPr/>
          <p:nvPr/>
        </p:nvSpPr>
        <p:spPr>
          <a:xfrm>
            <a:off x="1311548" y="2369026"/>
            <a:ext cx="6886539" cy="9369"/>
          </a:xfrm>
          <a:prstGeom prst="line">
            <a:avLst/>
          </a:prstGeom>
          <a:ln w="12700">
            <a:solidFill>
              <a:srgbClr val="CCCCCC"/>
            </a:solidFill>
          </a:ln>
        </p:spPr>
        <p:txBody>
          <a:bodyPr lIns="60959" rIns="60959"/>
          <a:lstStyle/>
          <a:p>
            <a:endParaRPr sz="2400"/>
          </a:p>
        </p:txBody>
      </p:sp>
      <p:sp>
        <p:nvSpPr>
          <p:cNvPr id="190" name="Text Placeholder 6"/>
          <p:cNvSpPr>
            <a:spLocks noGrp="1"/>
          </p:cNvSpPr>
          <p:nvPr>
            <p:ph type="body" sz="quarter" idx="14"/>
          </p:nvPr>
        </p:nvSpPr>
        <p:spPr>
          <a:xfrm>
            <a:off x="1311547" y="2488708"/>
            <a:ext cx="6886539" cy="519432"/>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191" name="Text Placeholder 6"/>
          <p:cNvSpPr>
            <a:spLocks noGrp="1"/>
          </p:cNvSpPr>
          <p:nvPr>
            <p:ph type="body" sz="quarter" idx="15"/>
          </p:nvPr>
        </p:nvSpPr>
        <p:spPr>
          <a:xfrm>
            <a:off x="624417" y="2488708"/>
            <a:ext cx="575431" cy="519432"/>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92" name="Straight Connector 39"/>
          <p:cNvSpPr/>
          <p:nvPr/>
        </p:nvSpPr>
        <p:spPr>
          <a:xfrm>
            <a:off x="1311548" y="3008138"/>
            <a:ext cx="6886539" cy="9369"/>
          </a:xfrm>
          <a:prstGeom prst="line">
            <a:avLst/>
          </a:prstGeom>
          <a:ln w="12700">
            <a:solidFill>
              <a:srgbClr val="CCCCCC"/>
            </a:solidFill>
          </a:ln>
        </p:spPr>
        <p:txBody>
          <a:bodyPr lIns="60959" rIns="60959"/>
          <a:lstStyle/>
          <a:p>
            <a:endParaRPr sz="2400"/>
          </a:p>
        </p:txBody>
      </p:sp>
      <p:sp>
        <p:nvSpPr>
          <p:cNvPr id="193" name="Text Placeholder 6"/>
          <p:cNvSpPr>
            <a:spLocks noGrp="1"/>
          </p:cNvSpPr>
          <p:nvPr>
            <p:ph type="body" sz="quarter" idx="16"/>
          </p:nvPr>
        </p:nvSpPr>
        <p:spPr>
          <a:xfrm>
            <a:off x="1311547" y="3134786"/>
            <a:ext cx="6886539" cy="519431"/>
          </a:xfrm>
          <a:prstGeom prst="rect">
            <a:avLst/>
          </a:prstGeom>
        </p:spPr>
        <p:txBody>
          <a:bodyPr lIns="0" tIns="0" rIns="0" bIns="0" anchor="ctr"/>
          <a:lstStyle>
            <a:lvl1pPr marL="0" indent="0">
              <a:spcBef>
                <a:spcPts val="533"/>
              </a:spcBef>
              <a:buSzTx/>
              <a:buFontTx/>
              <a:buNone/>
              <a:defRPr sz="2000" b="1"/>
            </a:lvl1pPr>
          </a:lstStyle>
          <a:p>
            <a:pPr marL="0" indent="0">
              <a:spcBef>
                <a:spcPts val="400"/>
              </a:spcBef>
              <a:buSzTx/>
              <a:buFontTx/>
              <a:buNone/>
              <a:defRPr sz="2000" b="1"/>
            </a:pPr>
            <a:endParaRPr/>
          </a:p>
        </p:txBody>
      </p:sp>
      <p:sp>
        <p:nvSpPr>
          <p:cNvPr id="194" name="Text Placeholder 6"/>
          <p:cNvSpPr>
            <a:spLocks noGrp="1"/>
          </p:cNvSpPr>
          <p:nvPr>
            <p:ph type="body" sz="quarter" idx="17"/>
          </p:nvPr>
        </p:nvSpPr>
        <p:spPr>
          <a:xfrm>
            <a:off x="624417" y="3134786"/>
            <a:ext cx="575431" cy="519431"/>
          </a:xfrm>
          <a:prstGeom prst="rect">
            <a:avLst/>
          </a:prstGeom>
          <a:solidFill>
            <a:schemeClr val="accent3"/>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95" name="Straight Connector 43"/>
          <p:cNvSpPr/>
          <p:nvPr/>
        </p:nvSpPr>
        <p:spPr>
          <a:xfrm>
            <a:off x="1311548" y="3654214"/>
            <a:ext cx="6886539" cy="9369"/>
          </a:xfrm>
          <a:prstGeom prst="line">
            <a:avLst/>
          </a:prstGeom>
          <a:ln w="12700">
            <a:solidFill>
              <a:srgbClr val="CCCCCC"/>
            </a:solidFill>
          </a:ln>
        </p:spPr>
        <p:txBody>
          <a:bodyPr lIns="60959" rIns="60959"/>
          <a:lstStyle/>
          <a:p>
            <a:endParaRPr sz="2400"/>
          </a:p>
        </p:txBody>
      </p:sp>
      <p:sp>
        <p:nvSpPr>
          <p:cNvPr id="196" name="Text Placeholder 6"/>
          <p:cNvSpPr>
            <a:spLocks noGrp="1"/>
          </p:cNvSpPr>
          <p:nvPr>
            <p:ph type="body" sz="quarter" idx="18"/>
          </p:nvPr>
        </p:nvSpPr>
        <p:spPr>
          <a:xfrm>
            <a:off x="1311547" y="3782196"/>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197" name="Text Placeholder 6"/>
          <p:cNvSpPr>
            <a:spLocks noGrp="1"/>
          </p:cNvSpPr>
          <p:nvPr>
            <p:ph type="body" sz="quarter" idx="19"/>
          </p:nvPr>
        </p:nvSpPr>
        <p:spPr>
          <a:xfrm>
            <a:off x="624417" y="3782196"/>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198" name="Straight Connector 50"/>
          <p:cNvSpPr/>
          <p:nvPr/>
        </p:nvSpPr>
        <p:spPr>
          <a:xfrm>
            <a:off x="1311548" y="4301626"/>
            <a:ext cx="6886539" cy="9369"/>
          </a:xfrm>
          <a:prstGeom prst="line">
            <a:avLst/>
          </a:prstGeom>
          <a:ln w="12700">
            <a:solidFill>
              <a:srgbClr val="CCCCCC"/>
            </a:solidFill>
          </a:ln>
        </p:spPr>
        <p:txBody>
          <a:bodyPr lIns="60959" rIns="60959"/>
          <a:lstStyle/>
          <a:p>
            <a:endParaRPr sz="2400"/>
          </a:p>
        </p:txBody>
      </p:sp>
      <p:sp>
        <p:nvSpPr>
          <p:cNvPr id="199" name="Text Placeholder 6"/>
          <p:cNvSpPr>
            <a:spLocks noGrp="1"/>
          </p:cNvSpPr>
          <p:nvPr>
            <p:ph type="body" sz="quarter" idx="20"/>
          </p:nvPr>
        </p:nvSpPr>
        <p:spPr>
          <a:xfrm>
            <a:off x="1311547" y="4437910"/>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200" name="Text Placeholder 6"/>
          <p:cNvSpPr>
            <a:spLocks noGrp="1"/>
          </p:cNvSpPr>
          <p:nvPr>
            <p:ph type="body" sz="quarter" idx="21"/>
          </p:nvPr>
        </p:nvSpPr>
        <p:spPr>
          <a:xfrm>
            <a:off x="624417" y="4437910"/>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01" name="Straight Connector 53"/>
          <p:cNvSpPr/>
          <p:nvPr/>
        </p:nvSpPr>
        <p:spPr>
          <a:xfrm>
            <a:off x="1311548" y="4957338"/>
            <a:ext cx="6886539" cy="9369"/>
          </a:xfrm>
          <a:prstGeom prst="line">
            <a:avLst/>
          </a:prstGeom>
          <a:ln w="12700">
            <a:solidFill>
              <a:srgbClr val="CCCCCC"/>
            </a:solidFill>
          </a:ln>
        </p:spPr>
        <p:txBody>
          <a:bodyPr lIns="60959" rIns="60959"/>
          <a:lstStyle/>
          <a:p>
            <a:endParaRPr sz="2400"/>
          </a:p>
        </p:txBody>
      </p:sp>
      <p:sp>
        <p:nvSpPr>
          <p:cNvPr id="202" name="Text Placeholder 6"/>
          <p:cNvSpPr>
            <a:spLocks noGrp="1"/>
          </p:cNvSpPr>
          <p:nvPr>
            <p:ph type="body" sz="quarter" idx="22"/>
          </p:nvPr>
        </p:nvSpPr>
        <p:spPr>
          <a:xfrm>
            <a:off x="1311547" y="5085321"/>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203" name="Text Placeholder 6"/>
          <p:cNvSpPr>
            <a:spLocks noGrp="1"/>
          </p:cNvSpPr>
          <p:nvPr>
            <p:ph type="body" sz="quarter" idx="23"/>
          </p:nvPr>
        </p:nvSpPr>
        <p:spPr>
          <a:xfrm>
            <a:off x="624417" y="5085321"/>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04" name="Straight Connector 56"/>
          <p:cNvSpPr/>
          <p:nvPr/>
        </p:nvSpPr>
        <p:spPr>
          <a:xfrm>
            <a:off x="1311548" y="5604750"/>
            <a:ext cx="6886539" cy="9369"/>
          </a:xfrm>
          <a:prstGeom prst="line">
            <a:avLst/>
          </a:prstGeom>
          <a:ln w="12700">
            <a:solidFill>
              <a:srgbClr val="CCCCCC"/>
            </a:solidFill>
          </a:ln>
        </p:spPr>
        <p:txBody>
          <a:bodyPr lIns="60959" rIns="60959"/>
          <a:lstStyle/>
          <a:p>
            <a:endParaRPr sz="2400"/>
          </a:p>
        </p:txBody>
      </p:sp>
      <p:sp>
        <p:nvSpPr>
          <p:cNvPr id="205" name="Text Placeholder 6"/>
          <p:cNvSpPr>
            <a:spLocks noGrp="1"/>
          </p:cNvSpPr>
          <p:nvPr>
            <p:ph type="body" sz="quarter" idx="24"/>
          </p:nvPr>
        </p:nvSpPr>
        <p:spPr>
          <a:xfrm>
            <a:off x="1311547" y="5732733"/>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206" name="Text Placeholder 6"/>
          <p:cNvSpPr>
            <a:spLocks noGrp="1"/>
          </p:cNvSpPr>
          <p:nvPr>
            <p:ph type="body" sz="quarter" idx="25"/>
          </p:nvPr>
        </p:nvSpPr>
        <p:spPr>
          <a:xfrm>
            <a:off x="624417" y="5732733"/>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07" name="Straight Connector 59"/>
          <p:cNvSpPr/>
          <p:nvPr/>
        </p:nvSpPr>
        <p:spPr>
          <a:xfrm>
            <a:off x="1311548" y="6252161"/>
            <a:ext cx="6886539" cy="9369"/>
          </a:xfrm>
          <a:prstGeom prst="line">
            <a:avLst/>
          </a:prstGeom>
          <a:ln w="12700">
            <a:solidFill>
              <a:srgbClr val="CCCCCC"/>
            </a:solidFill>
          </a:ln>
        </p:spPr>
        <p:txBody>
          <a:bodyPr lIns="60959" rIns="60959"/>
          <a:lstStyle/>
          <a:p>
            <a:endParaRPr sz="2400"/>
          </a:p>
        </p:txBody>
      </p:sp>
    </p:spTree>
    <p:extLst>
      <p:ext uri="{BB962C8B-B14F-4D97-AF65-F5344CB8AC3E}">
        <p14:creationId xmlns:p14="http://schemas.microsoft.com/office/powerpoint/2010/main" val="1041854055"/>
      </p:ext>
    </p:extLst>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x" preserve="1">
  <p:cSld name="TOC Slide - 4">
    <p:spTree>
      <p:nvGrpSpPr>
        <p:cNvPr id="1" name=""/>
        <p:cNvGrpSpPr/>
        <p:nvPr/>
      </p:nvGrpSpPr>
      <p:grpSpPr>
        <a:xfrm>
          <a:off x="0" y="0"/>
          <a:ext cx="0" cy="0"/>
          <a:chOff x="0" y="0"/>
          <a:chExt cx="0" cy="0"/>
        </a:xfrm>
      </p:grpSpPr>
      <p:sp>
        <p:nvSpPr>
          <p:cNvPr id="214" name="Slide Number"/>
          <p:cNvSpPr txBox="1">
            <a:spLocks noGrp="1"/>
          </p:cNvSpPr>
          <p:nvPr>
            <p:ph type="sldNum" sz="quarter" idx="2"/>
          </p:nvPr>
        </p:nvSpPr>
        <p:spPr>
          <a:xfrm>
            <a:off x="8948935" y="6454018"/>
            <a:ext cx="454610" cy="461665"/>
          </a:xfrm>
          <a:prstGeom prst="rect">
            <a:avLst/>
          </a:prstGeom>
        </p:spPr>
        <p:txBody>
          <a:bodyPr anchor="t"/>
          <a:lstStyle>
            <a:lvl1pPr algn="l">
              <a:defRPr sz="2400"/>
            </a:lvl1pPr>
          </a:lstStyle>
          <a:p>
            <a:fld id="{86CB4B4D-7CA3-9044-876B-883B54F8677D}" type="slidenum">
              <a:t>‹#›</a:t>
            </a:fld>
            <a:endParaRPr/>
          </a:p>
        </p:txBody>
      </p:sp>
      <p:sp>
        <p:nvSpPr>
          <p:cNvPr id="215" name="Title Text"/>
          <p:cNvSpPr txBox="1">
            <a:spLocks noGrp="1"/>
          </p:cNvSpPr>
          <p:nvPr>
            <p:ph type="title"/>
          </p:nvPr>
        </p:nvSpPr>
        <p:spPr>
          <a:xfrm>
            <a:off x="609601" y="1"/>
            <a:ext cx="4286553" cy="1600201"/>
          </a:xfrm>
          <a:prstGeom prst="rect">
            <a:avLst/>
          </a:prstGeom>
        </p:spPr>
        <p:txBody>
          <a:bodyPr>
            <a:normAutofit/>
          </a:bodyPr>
          <a:lstStyle/>
          <a:p>
            <a:r>
              <a:t>Title Text</a:t>
            </a:r>
          </a:p>
        </p:txBody>
      </p:sp>
      <p:sp>
        <p:nvSpPr>
          <p:cNvPr id="216" name="Body Level One…"/>
          <p:cNvSpPr txBox="1">
            <a:spLocks noGrp="1"/>
          </p:cNvSpPr>
          <p:nvPr>
            <p:ph type="body" sz="quarter" idx="1"/>
          </p:nvPr>
        </p:nvSpPr>
        <p:spPr>
          <a:xfrm>
            <a:off x="1311547" y="1849597"/>
            <a:ext cx="6886539" cy="519431"/>
          </a:xfrm>
          <a:prstGeom prst="rect">
            <a:avLst/>
          </a:prstGeom>
        </p:spPr>
        <p:txBody>
          <a:bodyPr lIns="0" tIns="0" rIns="0" bIns="0" anchor="ctr"/>
          <a:lstStyle>
            <a:lvl1pPr marL="0" indent="0">
              <a:spcBef>
                <a:spcPts val="533"/>
              </a:spcBef>
              <a:buSzTx/>
              <a:buFontTx/>
              <a:buNone/>
              <a:defRPr sz="2667">
                <a:solidFill>
                  <a:srgbClr val="A6A6A6"/>
                </a:solidFill>
              </a:defRPr>
            </a:lvl1pPr>
            <a:lvl2pPr marL="0" indent="609585">
              <a:spcBef>
                <a:spcPts val="533"/>
              </a:spcBef>
              <a:buSzTx/>
              <a:buFontTx/>
              <a:buNone/>
              <a:defRPr sz="2667">
                <a:solidFill>
                  <a:srgbClr val="A6A6A6"/>
                </a:solidFill>
              </a:defRPr>
            </a:lvl2pPr>
            <a:lvl3pPr marL="0" indent="1219170">
              <a:spcBef>
                <a:spcPts val="533"/>
              </a:spcBef>
              <a:buSzTx/>
              <a:buFontTx/>
              <a:buNone/>
              <a:defRPr sz="2667">
                <a:solidFill>
                  <a:srgbClr val="A6A6A6"/>
                </a:solidFill>
              </a:defRPr>
            </a:lvl3pPr>
            <a:lvl4pPr marL="0" indent="1828754">
              <a:spcBef>
                <a:spcPts val="533"/>
              </a:spcBef>
              <a:buSzTx/>
              <a:buFontTx/>
              <a:buNone/>
              <a:defRPr sz="2667">
                <a:solidFill>
                  <a:srgbClr val="A6A6A6"/>
                </a:solidFill>
              </a:defRPr>
            </a:lvl4pPr>
            <a:lvl5pPr marL="0" indent="2438339">
              <a:spcBef>
                <a:spcPts val="533"/>
              </a:spcBef>
              <a:buSzTx/>
              <a:buFontTx/>
              <a:buNone/>
              <a:defRPr sz="2667">
                <a:solidFill>
                  <a:srgbClr val="A6A6A6"/>
                </a:solidFill>
              </a:defRPr>
            </a:lvl5pPr>
          </a:lstStyle>
          <a:p>
            <a:r>
              <a:t>Body Level One</a:t>
            </a:r>
          </a:p>
          <a:p>
            <a:pPr lvl="1"/>
            <a:r>
              <a:t>Body Level Two</a:t>
            </a:r>
          </a:p>
          <a:p>
            <a:pPr lvl="2"/>
            <a:r>
              <a:t>Body Level Three</a:t>
            </a:r>
          </a:p>
          <a:p>
            <a:pPr lvl="3"/>
            <a:r>
              <a:t>Body Level Four</a:t>
            </a:r>
          </a:p>
          <a:p>
            <a:pPr lvl="4"/>
            <a:r>
              <a:t>Body Level Five</a:t>
            </a:r>
          </a:p>
        </p:txBody>
      </p:sp>
      <p:sp>
        <p:nvSpPr>
          <p:cNvPr id="217" name="Text Placeholder 6"/>
          <p:cNvSpPr>
            <a:spLocks noGrp="1"/>
          </p:cNvSpPr>
          <p:nvPr>
            <p:ph type="body" sz="quarter" idx="13"/>
          </p:nvPr>
        </p:nvSpPr>
        <p:spPr>
          <a:xfrm>
            <a:off x="624417" y="1849597"/>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18" name="Straight Connector 36"/>
          <p:cNvSpPr/>
          <p:nvPr/>
        </p:nvSpPr>
        <p:spPr>
          <a:xfrm>
            <a:off x="1311548" y="2369026"/>
            <a:ext cx="6886539" cy="9369"/>
          </a:xfrm>
          <a:prstGeom prst="line">
            <a:avLst/>
          </a:prstGeom>
          <a:ln w="12700">
            <a:solidFill>
              <a:srgbClr val="CCCCCC"/>
            </a:solidFill>
          </a:ln>
        </p:spPr>
        <p:txBody>
          <a:bodyPr lIns="60959" rIns="60959"/>
          <a:lstStyle/>
          <a:p>
            <a:endParaRPr sz="2400"/>
          </a:p>
        </p:txBody>
      </p:sp>
      <p:sp>
        <p:nvSpPr>
          <p:cNvPr id="219" name="Text Placeholder 6"/>
          <p:cNvSpPr>
            <a:spLocks noGrp="1"/>
          </p:cNvSpPr>
          <p:nvPr>
            <p:ph type="body" sz="quarter" idx="14"/>
          </p:nvPr>
        </p:nvSpPr>
        <p:spPr>
          <a:xfrm>
            <a:off x="1311547" y="2488708"/>
            <a:ext cx="6886539" cy="519432"/>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220" name="Text Placeholder 6"/>
          <p:cNvSpPr>
            <a:spLocks noGrp="1"/>
          </p:cNvSpPr>
          <p:nvPr>
            <p:ph type="body" sz="quarter" idx="15"/>
          </p:nvPr>
        </p:nvSpPr>
        <p:spPr>
          <a:xfrm>
            <a:off x="624417" y="2488708"/>
            <a:ext cx="575431" cy="519432"/>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21" name="Straight Connector 39"/>
          <p:cNvSpPr/>
          <p:nvPr/>
        </p:nvSpPr>
        <p:spPr>
          <a:xfrm>
            <a:off x="1311548" y="3008138"/>
            <a:ext cx="6886539" cy="9369"/>
          </a:xfrm>
          <a:prstGeom prst="line">
            <a:avLst/>
          </a:prstGeom>
          <a:ln w="12700">
            <a:solidFill>
              <a:srgbClr val="CCCCCC"/>
            </a:solidFill>
          </a:ln>
        </p:spPr>
        <p:txBody>
          <a:bodyPr lIns="60959" rIns="60959"/>
          <a:lstStyle/>
          <a:p>
            <a:endParaRPr sz="2400"/>
          </a:p>
        </p:txBody>
      </p:sp>
      <p:sp>
        <p:nvSpPr>
          <p:cNvPr id="222" name="Text Placeholder 6"/>
          <p:cNvSpPr>
            <a:spLocks noGrp="1"/>
          </p:cNvSpPr>
          <p:nvPr>
            <p:ph type="body" sz="quarter" idx="16"/>
          </p:nvPr>
        </p:nvSpPr>
        <p:spPr>
          <a:xfrm>
            <a:off x="1311547" y="3134786"/>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223" name="Text Placeholder 6"/>
          <p:cNvSpPr>
            <a:spLocks noGrp="1"/>
          </p:cNvSpPr>
          <p:nvPr>
            <p:ph type="body" sz="quarter" idx="17"/>
          </p:nvPr>
        </p:nvSpPr>
        <p:spPr>
          <a:xfrm>
            <a:off x="624417" y="3134786"/>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24" name="Straight Connector 43"/>
          <p:cNvSpPr/>
          <p:nvPr/>
        </p:nvSpPr>
        <p:spPr>
          <a:xfrm>
            <a:off x="1311548" y="3654214"/>
            <a:ext cx="6886539" cy="9369"/>
          </a:xfrm>
          <a:prstGeom prst="line">
            <a:avLst/>
          </a:prstGeom>
          <a:ln w="12700">
            <a:solidFill>
              <a:srgbClr val="CCCCCC"/>
            </a:solidFill>
          </a:ln>
        </p:spPr>
        <p:txBody>
          <a:bodyPr lIns="60959" rIns="60959"/>
          <a:lstStyle/>
          <a:p>
            <a:endParaRPr sz="2400"/>
          </a:p>
        </p:txBody>
      </p:sp>
      <p:sp>
        <p:nvSpPr>
          <p:cNvPr id="225" name="Text Placeholder 6"/>
          <p:cNvSpPr>
            <a:spLocks noGrp="1"/>
          </p:cNvSpPr>
          <p:nvPr>
            <p:ph type="body" sz="quarter" idx="18"/>
          </p:nvPr>
        </p:nvSpPr>
        <p:spPr>
          <a:xfrm>
            <a:off x="1311547" y="3782196"/>
            <a:ext cx="6886539" cy="519431"/>
          </a:xfrm>
          <a:prstGeom prst="rect">
            <a:avLst/>
          </a:prstGeom>
        </p:spPr>
        <p:txBody>
          <a:bodyPr lIns="0" tIns="0" rIns="0" bIns="0" anchor="ctr"/>
          <a:lstStyle>
            <a:lvl1pPr marL="0" indent="0">
              <a:spcBef>
                <a:spcPts val="533"/>
              </a:spcBef>
              <a:buSzTx/>
              <a:buFontTx/>
              <a:buNone/>
              <a:defRPr sz="2000" b="1"/>
            </a:lvl1pPr>
          </a:lstStyle>
          <a:p>
            <a:pPr marL="0" indent="0">
              <a:spcBef>
                <a:spcPts val="400"/>
              </a:spcBef>
              <a:buSzTx/>
              <a:buFontTx/>
              <a:buNone/>
              <a:defRPr sz="2000" b="1"/>
            </a:pPr>
            <a:endParaRPr/>
          </a:p>
        </p:txBody>
      </p:sp>
      <p:sp>
        <p:nvSpPr>
          <p:cNvPr id="226" name="Text Placeholder 6"/>
          <p:cNvSpPr>
            <a:spLocks noGrp="1"/>
          </p:cNvSpPr>
          <p:nvPr>
            <p:ph type="body" sz="quarter" idx="19"/>
          </p:nvPr>
        </p:nvSpPr>
        <p:spPr>
          <a:xfrm>
            <a:off x="624417" y="3782196"/>
            <a:ext cx="575431" cy="519431"/>
          </a:xfrm>
          <a:prstGeom prst="rect">
            <a:avLst/>
          </a:prstGeom>
          <a:solidFill>
            <a:schemeClr val="accent3"/>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27" name="Straight Connector 50"/>
          <p:cNvSpPr/>
          <p:nvPr/>
        </p:nvSpPr>
        <p:spPr>
          <a:xfrm>
            <a:off x="1311548" y="4301626"/>
            <a:ext cx="6886539" cy="9369"/>
          </a:xfrm>
          <a:prstGeom prst="line">
            <a:avLst/>
          </a:prstGeom>
          <a:ln w="12700">
            <a:solidFill>
              <a:srgbClr val="CCCCCC"/>
            </a:solidFill>
          </a:ln>
        </p:spPr>
        <p:txBody>
          <a:bodyPr lIns="60959" rIns="60959"/>
          <a:lstStyle/>
          <a:p>
            <a:endParaRPr sz="2400"/>
          </a:p>
        </p:txBody>
      </p:sp>
      <p:sp>
        <p:nvSpPr>
          <p:cNvPr id="228" name="Text Placeholder 6"/>
          <p:cNvSpPr>
            <a:spLocks noGrp="1"/>
          </p:cNvSpPr>
          <p:nvPr>
            <p:ph type="body" sz="quarter" idx="20"/>
          </p:nvPr>
        </p:nvSpPr>
        <p:spPr>
          <a:xfrm>
            <a:off x="1311547" y="4437910"/>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229" name="Text Placeholder 6"/>
          <p:cNvSpPr>
            <a:spLocks noGrp="1"/>
          </p:cNvSpPr>
          <p:nvPr>
            <p:ph type="body" sz="quarter" idx="21"/>
          </p:nvPr>
        </p:nvSpPr>
        <p:spPr>
          <a:xfrm>
            <a:off x="624417" y="4437910"/>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30" name="Straight Connector 53"/>
          <p:cNvSpPr/>
          <p:nvPr/>
        </p:nvSpPr>
        <p:spPr>
          <a:xfrm>
            <a:off x="1311548" y="4957338"/>
            <a:ext cx="6886539" cy="9369"/>
          </a:xfrm>
          <a:prstGeom prst="line">
            <a:avLst/>
          </a:prstGeom>
          <a:ln w="12700">
            <a:solidFill>
              <a:srgbClr val="CCCCCC"/>
            </a:solidFill>
          </a:ln>
        </p:spPr>
        <p:txBody>
          <a:bodyPr lIns="60959" rIns="60959"/>
          <a:lstStyle/>
          <a:p>
            <a:endParaRPr sz="2400"/>
          </a:p>
        </p:txBody>
      </p:sp>
      <p:sp>
        <p:nvSpPr>
          <p:cNvPr id="231" name="Text Placeholder 6"/>
          <p:cNvSpPr>
            <a:spLocks noGrp="1"/>
          </p:cNvSpPr>
          <p:nvPr>
            <p:ph type="body" sz="quarter" idx="22"/>
          </p:nvPr>
        </p:nvSpPr>
        <p:spPr>
          <a:xfrm>
            <a:off x="1311547" y="5085321"/>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232" name="Text Placeholder 6"/>
          <p:cNvSpPr>
            <a:spLocks noGrp="1"/>
          </p:cNvSpPr>
          <p:nvPr>
            <p:ph type="body" sz="quarter" idx="23"/>
          </p:nvPr>
        </p:nvSpPr>
        <p:spPr>
          <a:xfrm>
            <a:off x="624417" y="5085321"/>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33" name="Straight Connector 56"/>
          <p:cNvSpPr/>
          <p:nvPr/>
        </p:nvSpPr>
        <p:spPr>
          <a:xfrm>
            <a:off x="1311548" y="5604750"/>
            <a:ext cx="6886539" cy="9369"/>
          </a:xfrm>
          <a:prstGeom prst="line">
            <a:avLst/>
          </a:prstGeom>
          <a:ln w="12700">
            <a:solidFill>
              <a:srgbClr val="CCCCCC"/>
            </a:solidFill>
          </a:ln>
        </p:spPr>
        <p:txBody>
          <a:bodyPr lIns="60959" rIns="60959"/>
          <a:lstStyle/>
          <a:p>
            <a:endParaRPr sz="2400"/>
          </a:p>
        </p:txBody>
      </p:sp>
      <p:sp>
        <p:nvSpPr>
          <p:cNvPr id="234" name="Text Placeholder 6"/>
          <p:cNvSpPr>
            <a:spLocks noGrp="1"/>
          </p:cNvSpPr>
          <p:nvPr>
            <p:ph type="body" sz="quarter" idx="24"/>
          </p:nvPr>
        </p:nvSpPr>
        <p:spPr>
          <a:xfrm>
            <a:off x="1311547" y="5732733"/>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235" name="Text Placeholder 6"/>
          <p:cNvSpPr>
            <a:spLocks noGrp="1"/>
          </p:cNvSpPr>
          <p:nvPr>
            <p:ph type="body" sz="quarter" idx="25"/>
          </p:nvPr>
        </p:nvSpPr>
        <p:spPr>
          <a:xfrm>
            <a:off x="624417" y="5732733"/>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36" name="Straight Connector 59"/>
          <p:cNvSpPr/>
          <p:nvPr/>
        </p:nvSpPr>
        <p:spPr>
          <a:xfrm>
            <a:off x="1311548" y="6252161"/>
            <a:ext cx="6886539" cy="9369"/>
          </a:xfrm>
          <a:prstGeom prst="line">
            <a:avLst/>
          </a:prstGeom>
          <a:ln w="12700">
            <a:solidFill>
              <a:srgbClr val="CCCCCC"/>
            </a:solidFill>
          </a:ln>
        </p:spPr>
        <p:txBody>
          <a:bodyPr lIns="60959" rIns="60959"/>
          <a:lstStyle/>
          <a:p>
            <a:endParaRPr sz="2400"/>
          </a:p>
        </p:txBody>
      </p:sp>
    </p:spTree>
    <p:extLst>
      <p:ext uri="{BB962C8B-B14F-4D97-AF65-F5344CB8AC3E}">
        <p14:creationId xmlns:p14="http://schemas.microsoft.com/office/powerpoint/2010/main" val="35366452"/>
      </p:ext>
    </p:extLst>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x" preserve="1">
  <p:cSld name="TOC Slide - 5">
    <p:spTree>
      <p:nvGrpSpPr>
        <p:cNvPr id="1" name=""/>
        <p:cNvGrpSpPr/>
        <p:nvPr/>
      </p:nvGrpSpPr>
      <p:grpSpPr>
        <a:xfrm>
          <a:off x="0" y="0"/>
          <a:ext cx="0" cy="0"/>
          <a:chOff x="0" y="0"/>
          <a:chExt cx="0" cy="0"/>
        </a:xfrm>
      </p:grpSpPr>
      <p:sp>
        <p:nvSpPr>
          <p:cNvPr id="243" name="Slide Number"/>
          <p:cNvSpPr txBox="1">
            <a:spLocks noGrp="1"/>
          </p:cNvSpPr>
          <p:nvPr>
            <p:ph type="sldNum" sz="quarter" idx="2"/>
          </p:nvPr>
        </p:nvSpPr>
        <p:spPr>
          <a:xfrm>
            <a:off x="8948935" y="6454018"/>
            <a:ext cx="454610" cy="461665"/>
          </a:xfrm>
          <a:prstGeom prst="rect">
            <a:avLst/>
          </a:prstGeom>
        </p:spPr>
        <p:txBody>
          <a:bodyPr anchor="t"/>
          <a:lstStyle>
            <a:lvl1pPr algn="l">
              <a:defRPr sz="2400"/>
            </a:lvl1pPr>
          </a:lstStyle>
          <a:p>
            <a:fld id="{86CB4B4D-7CA3-9044-876B-883B54F8677D}" type="slidenum">
              <a:t>‹#›</a:t>
            </a:fld>
            <a:endParaRPr/>
          </a:p>
        </p:txBody>
      </p:sp>
      <p:sp>
        <p:nvSpPr>
          <p:cNvPr id="244" name="Title Text"/>
          <p:cNvSpPr txBox="1">
            <a:spLocks noGrp="1"/>
          </p:cNvSpPr>
          <p:nvPr>
            <p:ph type="title"/>
          </p:nvPr>
        </p:nvSpPr>
        <p:spPr>
          <a:xfrm>
            <a:off x="609601" y="1"/>
            <a:ext cx="4286553" cy="1600201"/>
          </a:xfrm>
          <a:prstGeom prst="rect">
            <a:avLst/>
          </a:prstGeom>
        </p:spPr>
        <p:txBody>
          <a:bodyPr>
            <a:normAutofit/>
          </a:bodyPr>
          <a:lstStyle/>
          <a:p>
            <a:r>
              <a:t>Title Text</a:t>
            </a:r>
          </a:p>
        </p:txBody>
      </p:sp>
      <p:sp>
        <p:nvSpPr>
          <p:cNvPr id="245" name="Body Level One…"/>
          <p:cNvSpPr txBox="1">
            <a:spLocks noGrp="1"/>
          </p:cNvSpPr>
          <p:nvPr>
            <p:ph type="body" sz="quarter" idx="1"/>
          </p:nvPr>
        </p:nvSpPr>
        <p:spPr>
          <a:xfrm>
            <a:off x="1311547" y="1849597"/>
            <a:ext cx="6886539" cy="519431"/>
          </a:xfrm>
          <a:prstGeom prst="rect">
            <a:avLst/>
          </a:prstGeom>
        </p:spPr>
        <p:txBody>
          <a:bodyPr lIns="0" tIns="0" rIns="0" bIns="0" anchor="ctr"/>
          <a:lstStyle>
            <a:lvl1pPr marL="0" indent="0">
              <a:spcBef>
                <a:spcPts val="533"/>
              </a:spcBef>
              <a:buSzTx/>
              <a:buFontTx/>
              <a:buNone/>
              <a:defRPr sz="2667">
                <a:solidFill>
                  <a:srgbClr val="A6A6A6"/>
                </a:solidFill>
              </a:defRPr>
            </a:lvl1pPr>
            <a:lvl2pPr marL="0" indent="609585">
              <a:spcBef>
                <a:spcPts val="533"/>
              </a:spcBef>
              <a:buSzTx/>
              <a:buFontTx/>
              <a:buNone/>
              <a:defRPr sz="2667">
                <a:solidFill>
                  <a:srgbClr val="A6A6A6"/>
                </a:solidFill>
              </a:defRPr>
            </a:lvl2pPr>
            <a:lvl3pPr marL="0" indent="1219170">
              <a:spcBef>
                <a:spcPts val="533"/>
              </a:spcBef>
              <a:buSzTx/>
              <a:buFontTx/>
              <a:buNone/>
              <a:defRPr sz="2667">
                <a:solidFill>
                  <a:srgbClr val="A6A6A6"/>
                </a:solidFill>
              </a:defRPr>
            </a:lvl3pPr>
            <a:lvl4pPr marL="0" indent="1828754">
              <a:spcBef>
                <a:spcPts val="533"/>
              </a:spcBef>
              <a:buSzTx/>
              <a:buFontTx/>
              <a:buNone/>
              <a:defRPr sz="2667">
                <a:solidFill>
                  <a:srgbClr val="A6A6A6"/>
                </a:solidFill>
              </a:defRPr>
            </a:lvl4pPr>
            <a:lvl5pPr marL="0" indent="2438339">
              <a:spcBef>
                <a:spcPts val="533"/>
              </a:spcBef>
              <a:buSzTx/>
              <a:buFontTx/>
              <a:buNone/>
              <a:defRPr sz="2667">
                <a:solidFill>
                  <a:srgbClr val="A6A6A6"/>
                </a:solidFill>
              </a:defRPr>
            </a:lvl5pPr>
          </a:lstStyle>
          <a:p>
            <a:r>
              <a:t>Body Level One</a:t>
            </a:r>
          </a:p>
          <a:p>
            <a:pPr lvl="1"/>
            <a:r>
              <a:t>Body Level Two</a:t>
            </a:r>
          </a:p>
          <a:p>
            <a:pPr lvl="2"/>
            <a:r>
              <a:t>Body Level Three</a:t>
            </a:r>
          </a:p>
          <a:p>
            <a:pPr lvl="3"/>
            <a:r>
              <a:t>Body Level Four</a:t>
            </a:r>
          </a:p>
          <a:p>
            <a:pPr lvl="4"/>
            <a:r>
              <a:t>Body Level Five</a:t>
            </a:r>
          </a:p>
        </p:txBody>
      </p:sp>
      <p:sp>
        <p:nvSpPr>
          <p:cNvPr id="246" name="Text Placeholder 6"/>
          <p:cNvSpPr>
            <a:spLocks noGrp="1"/>
          </p:cNvSpPr>
          <p:nvPr>
            <p:ph type="body" sz="quarter" idx="13"/>
          </p:nvPr>
        </p:nvSpPr>
        <p:spPr>
          <a:xfrm>
            <a:off x="624417" y="1849597"/>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47" name="Straight Connector 36"/>
          <p:cNvSpPr/>
          <p:nvPr/>
        </p:nvSpPr>
        <p:spPr>
          <a:xfrm>
            <a:off x="1311548" y="2369026"/>
            <a:ext cx="6886539" cy="9369"/>
          </a:xfrm>
          <a:prstGeom prst="line">
            <a:avLst/>
          </a:prstGeom>
          <a:ln w="12700">
            <a:solidFill>
              <a:srgbClr val="CCCCCC"/>
            </a:solidFill>
          </a:ln>
        </p:spPr>
        <p:txBody>
          <a:bodyPr lIns="60959" rIns="60959"/>
          <a:lstStyle/>
          <a:p>
            <a:endParaRPr sz="2400"/>
          </a:p>
        </p:txBody>
      </p:sp>
      <p:sp>
        <p:nvSpPr>
          <p:cNvPr id="248" name="Text Placeholder 6"/>
          <p:cNvSpPr>
            <a:spLocks noGrp="1"/>
          </p:cNvSpPr>
          <p:nvPr>
            <p:ph type="body" sz="quarter" idx="14"/>
          </p:nvPr>
        </p:nvSpPr>
        <p:spPr>
          <a:xfrm>
            <a:off x="1311547" y="2488708"/>
            <a:ext cx="6886539" cy="519432"/>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249" name="Text Placeholder 6"/>
          <p:cNvSpPr>
            <a:spLocks noGrp="1"/>
          </p:cNvSpPr>
          <p:nvPr>
            <p:ph type="body" sz="quarter" idx="15"/>
          </p:nvPr>
        </p:nvSpPr>
        <p:spPr>
          <a:xfrm>
            <a:off x="624417" y="2488708"/>
            <a:ext cx="575431" cy="519432"/>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50" name="Straight Connector 39"/>
          <p:cNvSpPr/>
          <p:nvPr/>
        </p:nvSpPr>
        <p:spPr>
          <a:xfrm>
            <a:off x="1311548" y="3008138"/>
            <a:ext cx="6886539" cy="9369"/>
          </a:xfrm>
          <a:prstGeom prst="line">
            <a:avLst/>
          </a:prstGeom>
          <a:ln w="12700">
            <a:solidFill>
              <a:srgbClr val="CCCCCC"/>
            </a:solidFill>
          </a:ln>
        </p:spPr>
        <p:txBody>
          <a:bodyPr lIns="60959" rIns="60959"/>
          <a:lstStyle/>
          <a:p>
            <a:endParaRPr sz="2400"/>
          </a:p>
        </p:txBody>
      </p:sp>
      <p:sp>
        <p:nvSpPr>
          <p:cNvPr id="251" name="Text Placeholder 6"/>
          <p:cNvSpPr>
            <a:spLocks noGrp="1"/>
          </p:cNvSpPr>
          <p:nvPr>
            <p:ph type="body" sz="quarter" idx="16"/>
          </p:nvPr>
        </p:nvSpPr>
        <p:spPr>
          <a:xfrm>
            <a:off x="1311547" y="3134786"/>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252" name="Text Placeholder 6"/>
          <p:cNvSpPr>
            <a:spLocks noGrp="1"/>
          </p:cNvSpPr>
          <p:nvPr>
            <p:ph type="body" sz="quarter" idx="17"/>
          </p:nvPr>
        </p:nvSpPr>
        <p:spPr>
          <a:xfrm>
            <a:off x="624417" y="3134786"/>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53" name="Straight Connector 43"/>
          <p:cNvSpPr/>
          <p:nvPr/>
        </p:nvSpPr>
        <p:spPr>
          <a:xfrm>
            <a:off x="1311548" y="3654214"/>
            <a:ext cx="6886539" cy="9369"/>
          </a:xfrm>
          <a:prstGeom prst="line">
            <a:avLst/>
          </a:prstGeom>
          <a:ln w="12700">
            <a:solidFill>
              <a:srgbClr val="CCCCCC"/>
            </a:solidFill>
          </a:ln>
        </p:spPr>
        <p:txBody>
          <a:bodyPr lIns="60959" rIns="60959"/>
          <a:lstStyle/>
          <a:p>
            <a:endParaRPr sz="2400"/>
          </a:p>
        </p:txBody>
      </p:sp>
      <p:sp>
        <p:nvSpPr>
          <p:cNvPr id="254" name="Text Placeholder 6"/>
          <p:cNvSpPr>
            <a:spLocks noGrp="1"/>
          </p:cNvSpPr>
          <p:nvPr>
            <p:ph type="body" sz="quarter" idx="18"/>
          </p:nvPr>
        </p:nvSpPr>
        <p:spPr>
          <a:xfrm>
            <a:off x="1311547" y="3782196"/>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255" name="Text Placeholder 6"/>
          <p:cNvSpPr>
            <a:spLocks noGrp="1"/>
          </p:cNvSpPr>
          <p:nvPr>
            <p:ph type="body" sz="quarter" idx="19"/>
          </p:nvPr>
        </p:nvSpPr>
        <p:spPr>
          <a:xfrm>
            <a:off x="624417" y="3782196"/>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56" name="Straight Connector 50"/>
          <p:cNvSpPr/>
          <p:nvPr/>
        </p:nvSpPr>
        <p:spPr>
          <a:xfrm>
            <a:off x="1311548" y="4301626"/>
            <a:ext cx="6886539" cy="9369"/>
          </a:xfrm>
          <a:prstGeom prst="line">
            <a:avLst/>
          </a:prstGeom>
          <a:ln w="12700">
            <a:solidFill>
              <a:srgbClr val="CCCCCC"/>
            </a:solidFill>
          </a:ln>
        </p:spPr>
        <p:txBody>
          <a:bodyPr lIns="60959" rIns="60959"/>
          <a:lstStyle/>
          <a:p>
            <a:endParaRPr sz="2400"/>
          </a:p>
        </p:txBody>
      </p:sp>
      <p:sp>
        <p:nvSpPr>
          <p:cNvPr id="257" name="Text Placeholder 6"/>
          <p:cNvSpPr>
            <a:spLocks noGrp="1"/>
          </p:cNvSpPr>
          <p:nvPr>
            <p:ph type="body" sz="quarter" idx="20"/>
          </p:nvPr>
        </p:nvSpPr>
        <p:spPr>
          <a:xfrm>
            <a:off x="1311547" y="4437910"/>
            <a:ext cx="6886539" cy="519431"/>
          </a:xfrm>
          <a:prstGeom prst="rect">
            <a:avLst/>
          </a:prstGeom>
        </p:spPr>
        <p:txBody>
          <a:bodyPr lIns="0" tIns="0" rIns="0" bIns="0" anchor="ctr"/>
          <a:lstStyle>
            <a:lvl1pPr marL="0" indent="0">
              <a:spcBef>
                <a:spcPts val="533"/>
              </a:spcBef>
              <a:buSzTx/>
              <a:buFontTx/>
              <a:buNone/>
              <a:defRPr sz="2000" b="1"/>
            </a:lvl1pPr>
          </a:lstStyle>
          <a:p>
            <a:pPr marL="0" indent="0">
              <a:spcBef>
                <a:spcPts val="400"/>
              </a:spcBef>
              <a:buSzTx/>
              <a:buFontTx/>
              <a:buNone/>
              <a:defRPr sz="2000" b="1"/>
            </a:pPr>
            <a:endParaRPr/>
          </a:p>
        </p:txBody>
      </p:sp>
      <p:sp>
        <p:nvSpPr>
          <p:cNvPr id="258" name="Text Placeholder 6"/>
          <p:cNvSpPr>
            <a:spLocks noGrp="1"/>
          </p:cNvSpPr>
          <p:nvPr>
            <p:ph type="body" sz="quarter" idx="21"/>
          </p:nvPr>
        </p:nvSpPr>
        <p:spPr>
          <a:xfrm>
            <a:off x="624417" y="4437910"/>
            <a:ext cx="575431" cy="519431"/>
          </a:xfrm>
          <a:prstGeom prst="rect">
            <a:avLst/>
          </a:prstGeom>
          <a:solidFill>
            <a:schemeClr val="accent3"/>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59" name="Straight Connector 53"/>
          <p:cNvSpPr/>
          <p:nvPr/>
        </p:nvSpPr>
        <p:spPr>
          <a:xfrm>
            <a:off x="1311548" y="4957338"/>
            <a:ext cx="6886539" cy="9369"/>
          </a:xfrm>
          <a:prstGeom prst="line">
            <a:avLst/>
          </a:prstGeom>
          <a:ln w="12700">
            <a:solidFill>
              <a:srgbClr val="CCCCCC"/>
            </a:solidFill>
          </a:ln>
        </p:spPr>
        <p:txBody>
          <a:bodyPr lIns="60959" rIns="60959"/>
          <a:lstStyle/>
          <a:p>
            <a:endParaRPr sz="2400"/>
          </a:p>
        </p:txBody>
      </p:sp>
      <p:sp>
        <p:nvSpPr>
          <p:cNvPr id="260" name="Text Placeholder 6"/>
          <p:cNvSpPr>
            <a:spLocks noGrp="1"/>
          </p:cNvSpPr>
          <p:nvPr>
            <p:ph type="body" sz="quarter" idx="22"/>
          </p:nvPr>
        </p:nvSpPr>
        <p:spPr>
          <a:xfrm>
            <a:off x="1311547" y="5085321"/>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261" name="Text Placeholder 6"/>
          <p:cNvSpPr>
            <a:spLocks noGrp="1"/>
          </p:cNvSpPr>
          <p:nvPr>
            <p:ph type="body" sz="quarter" idx="23"/>
          </p:nvPr>
        </p:nvSpPr>
        <p:spPr>
          <a:xfrm>
            <a:off x="624417" y="5085321"/>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62" name="Straight Connector 56"/>
          <p:cNvSpPr/>
          <p:nvPr/>
        </p:nvSpPr>
        <p:spPr>
          <a:xfrm>
            <a:off x="1311548" y="5604750"/>
            <a:ext cx="6886539" cy="9369"/>
          </a:xfrm>
          <a:prstGeom prst="line">
            <a:avLst/>
          </a:prstGeom>
          <a:ln w="12700">
            <a:solidFill>
              <a:srgbClr val="CCCCCC"/>
            </a:solidFill>
          </a:ln>
        </p:spPr>
        <p:txBody>
          <a:bodyPr lIns="60959" rIns="60959"/>
          <a:lstStyle/>
          <a:p>
            <a:endParaRPr sz="2400"/>
          </a:p>
        </p:txBody>
      </p:sp>
      <p:sp>
        <p:nvSpPr>
          <p:cNvPr id="263" name="Text Placeholder 6"/>
          <p:cNvSpPr>
            <a:spLocks noGrp="1"/>
          </p:cNvSpPr>
          <p:nvPr>
            <p:ph type="body" sz="quarter" idx="24"/>
          </p:nvPr>
        </p:nvSpPr>
        <p:spPr>
          <a:xfrm>
            <a:off x="1311547" y="5732733"/>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264" name="Text Placeholder 6"/>
          <p:cNvSpPr>
            <a:spLocks noGrp="1"/>
          </p:cNvSpPr>
          <p:nvPr>
            <p:ph type="body" sz="quarter" idx="25"/>
          </p:nvPr>
        </p:nvSpPr>
        <p:spPr>
          <a:xfrm>
            <a:off x="624417" y="5732733"/>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65" name="Straight Connector 59"/>
          <p:cNvSpPr/>
          <p:nvPr/>
        </p:nvSpPr>
        <p:spPr>
          <a:xfrm>
            <a:off x="1311548" y="6252161"/>
            <a:ext cx="6886539" cy="9369"/>
          </a:xfrm>
          <a:prstGeom prst="line">
            <a:avLst/>
          </a:prstGeom>
          <a:ln w="12700">
            <a:solidFill>
              <a:srgbClr val="CCCCCC"/>
            </a:solidFill>
          </a:ln>
        </p:spPr>
        <p:txBody>
          <a:bodyPr lIns="60959" rIns="60959"/>
          <a:lstStyle/>
          <a:p>
            <a:endParaRPr sz="2400"/>
          </a:p>
        </p:txBody>
      </p:sp>
    </p:spTree>
    <p:extLst>
      <p:ext uri="{BB962C8B-B14F-4D97-AF65-F5344CB8AC3E}">
        <p14:creationId xmlns:p14="http://schemas.microsoft.com/office/powerpoint/2010/main" val="766332311"/>
      </p:ext>
    </p:extLst>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x" preserve="1">
  <p:cSld name="TOC Slide - 6">
    <p:spTree>
      <p:nvGrpSpPr>
        <p:cNvPr id="1" name=""/>
        <p:cNvGrpSpPr/>
        <p:nvPr/>
      </p:nvGrpSpPr>
      <p:grpSpPr>
        <a:xfrm>
          <a:off x="0" y="0"/>
          <a:ext cx="0" cy="0"/>
          <a:chOff x="0" y="0"/>
          <a:chExt cx="0" cy="0"/>
        </a:xfrm>
      </p:grpSpPr>
      <p:sp>
        <p:nvSpPr>
          <p:cNvPr id="272" name="Slide Number"/>
          <p:cNvSpPr txBox="1">
            <a:spLocks noGrp="1"/>
          </p:cNvSpPr>
          <p:nvPr>
            <p:ph type="sldNum" sz="quarter" idx="2"/>
          </p:nvPr>
        </p:nvSpPr>
        <p:spPr>
          <a:xfrm>
            <a:off x="8948935" y="6454018"/>
            <a:ext cx="454610" cy="461665"/>
          </a:xfrm>
          <a:prstGeom prst="rect">
            <a:avLst/>
          </a:prstGeom>
        </p:spPr>
        <p:txBody>
          <a:bodyPr anchor="t"/>
          <a:lstStyle>
            <a:lvl1pPr algn="l">
              <a:defRPr sz="2400"/>
            </a:lvl1pPr>
          </a:lstStyle>
          <a:p>
            <a:fld id="{86CB4B4D-7CA3-9044-876B-883B54F8677D}" type="slidenum">
              <a:t>‹#›</a:t>
            </a:fld>
            <a:endParaRPr/>
          </a:p>
        </p:txBody>
      </p:sp>
      <p:sp>
        <p:nvSpPr>
          <p:cNvPr id="273" name="Title Text"/>
          <p:cNvSpPr txBox="1">
            <a:spLocks noGrp="1"/>
          </p:cNvSpPr>
          <p:nvPr>
            <p:ph type="title"/>
          </p:nvPr>
        </p:nvSpPr>
        <p:spPr>
          <a:xfrm>
            <a:off x="609601" y="1"/>
            <a:ext cx="4286553" cy="1600201"/>
          </a:xfrm>
          <a:prstGeom prst="rect">
            <a:avLst/>
          </a:prstGeom>
        </p:spPr>
        <p:txBody>
          <a:bodyPr>
            <a:normAutofit/>
          </a:bodyPr>
          <a:lstStyle/>
          <a:p>
            <a:r>
              <a:t>Title Text</a:t>
            </a:r>
          </a:p>
        </p:txBody>
      </p:sp>
      <p:sp>
        <p:nvSpPr>
          <p:cNvPr id="274" name="Body Level One…"/>
          <p:cNvSpPr txBox="1">
            <a:spLocks noGrp="1"/>
          </p:cNvSpPr>
          <p:nvPr>
            <p:ph type="body" sz="quarter" idx="1"/>
          </p:nvPr>
        </p:nvSpPr>
        <p:spPr>
          <a:xfrm>
            <a:off x="1311547" y="1849597"/>
            <a:ext cx="6886539" cy="519431"/>
          </a:xfrm>
          <a:prstGeom prst="rect">
            <a:avLst/>
          </a:prstGeom>
        </p:spPr>
        <p:txBody>
          <a:bodyPr lIns="0" tIns="0" rIns="0" bIns="0" anchor="ctr"/>
          <a:lstStyle>
            <a:lvl1pPr marL="0" indent="0">
              <a:spcBef>
                <a:spcPts val="533"/>
              </a:spcBef>
              <a:buSzTx/>
              <a:buFontTx/>
              <a:buNone/>
              <a:defRPr sz="2667">
                <a:solidFill>
                  <a:srgbClr val="A6A6A6"/>
                </a:solidFill>
              </a:defRPr>
            </a:lvl1pPr>
            <a:lvl2pPr marL="0" indent="609585">
              <a:spcBef>
                <a:spcPts val="533"/>
              </a:spcBef>
              <a:buSzTx/>
              <a:buFontTx/>
              <a:buNone/>
              <a:defRPr sz="2667">
                <a:solidFill>
                  <a:srgbClr val="A6A6A6"/>
                </a:solidFill>
              </a:defRPr>
            </a:lvl2pPr>
            <a:lvl3pPr marL="0" indent="1219170">
              <a:spcBef>
                <a:spcPts val="533"/>
              </a:spcBef>
              <a:buSzTx/>
              <a:buFontTx/>
              <a:buNone/>
              <a:defRPr sz="2667">
                <a:solidFill>
                  <a:srgbClr val="A6A6A6"/>
                </a:solidFill>
              </a:defRPr>
            </a:lvl3pPr>
            <a:lvl4pPr marL="0" indent="1828754">
              <a:spcBef>
                <a:spcPts val="533"/>
              </a:spcBef>
              <a:buSzTx/>
              <a:buFontTx/>
              <a:buNone/>
              <a:defRPr sz="2667">
                <a:solidFill>
                  <a:srgbClr val="A6A6A6"/>
                </a:solidFill>
              </a:defRPr>
            </a:lvl4pPr>
            <a:lvl5pPr marL="0" indent="2438339">
              <a:spcBef>
                <a:spcPts val="533"/>
              </a:spcBef>
              <a:buSzTx/>
              <a:buFontTx/>
              <a:buNone/>
              <a:defRPr sz="2667">
                <a:solidFill>
                  <a:srgbClr val="A6A6A6"/>
                </a:solidFill>
              </a:defRPr>
            </a:lvl5pPr>
          </a:lstStyle>
          <a:p>
            <a:r>
              <a:t>Body Level One</a:t>
            </a:r>
          </a:p>
          <a:p>
            <a:pPr lvl="1"/>
            <a:r>
              <a:t>Body Level Two</a:t>
            </a:r>
          </a:p>
          <a:p>
            <a:pPr lvl="2"/>
            <a:r>
              <a:t>Body Level Three</a:t>
            </a:r>
          </a:p>
          <a:p>
            <a:pPr lvl="3"/>
            <a:r>
              <a:t>Body Level Four</a:t>
            </a:r>
          </a:p>
          <a:p>
            <a:pPr lvl="4"/>
            <a:r>
              <a:t>Body Level Five</a:t>
            </a:r>
          </a:p>
        </p:txBody>
      </p:sp>
      <p:sp>
        <p:nvSpPr>
          <p:cNvPr id="275" name="Text Placeholder 6"/>
          <p:cNvSpPr>
            <a:spLocks noGrp="1"/>
          </p:cNvSpPr>
          <p:nvPr>
            <p:ph type="body" sz="quarter" idx="13"/>
          </p:nvPr>
        </p:nvSpPr>
        <p:spPr>
          <a:xfrm>
            <a:off x="624417" y="1849597"/>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76" name="Straight Connector 36"/>
          <p:cNvSpPr/>
          <p:nvPr/>
        </p:nvSpPr>
        <p:spPr>
          <a:xfrm>
            <a:off x="1311548" y="2369026"/>
            <a:ext cx="6886539" cy="9369"/>
          </a:xfrm>
          <a:prstGeom prst="line">
            <a:avLst/>
          </a:prstGeom>
          <a:ln w="12700">
            <a:solidFill>
              <a:srgbClr val="CCCCCC"/>
            </a:solidFill>
          </a:ln>
        </p:spPr>
        <p:txBody>
          <a:bodyPr lIns="60959" rIns="60959"/>
          <a:lstStyle/>
          <a:p>
            <a:endParaRPr sz="2400"/>
          </a:p>
        </p:txBody>
      </p:sp>
      <p:sp>
        <p:nvSpPr>
          <p:cNvPr id="277" name="Text Placeholder 6"/>
          <p:cNvSpPr>
            <a:spLocks noGrp="1"/>
          </p:cNvSpPr>
          <p:nvPr>
            <p:ph type="body" sz="quarter" idx="14"/>
          </p:nvPr>
        </p:nvSpPr>
        <p:spPr>
          <a:xfrm>
            <a:off x="1311547" y="2488708"/>
            <a:ext cx="6886539" cy="519432"/>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278" name="Text Placeholder 6"/>
          <p:cNvSpPr>
            <a:spLocks noGrp="1"/>
          </p:cNvSpPr>
          <p:nvPr>
            <p:ph type="body" sz="quarter" idx="15"/>
          </p:nvPr>
        </p:nvSpPr>
        <p:spPr>
          <a:xfrm>
            <a:off x="624417" y="2488708"/>
            <a:ext cx="575431" cy="519432"/>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79" name="Straight Connector 39"/>
          <p:cNvSpPr/>
          <p:nvPr/>
        </p:nvSpPr>
        <p:spPr>
          <a:xfrm>
            <a:off x="1311548" y="3008138"/>
            <a:ext cx="6886539" cy="9369"/>
          </a:xfrm>
          <a:prstGeom prst="line">
            <a:avLst/>
          </a:prstGeom>
          <a:ln w="12700">
            <a:solidFill>
              <a:srgbClr val="CCCCCC"/>
            </a:solidFill>
          </a:ln>
        </p:spPr>
        <p:txBody>
          <a:bodyPr lIns="60959" rIns="60959"/>
          <a:lstStyle/>
          <a:p>
            <a:endParaRPr sz="2400"/>
          </a:p>
        </p:txBody>
      </p:sp>
      <p:sp>
        <p:nvSpPr>
          <p:cNvPr id="280" name="Text Placeholder 6"/>
          <p:cNvSpPr>
            <a:spLocks noGrp="1"/>
          </p:cNvSpPr>
          <p:nvPr>
            <p:ph type="body" sz="quarter" idx="16"/>
          </p:nvPr>
        </p:nvSpPr>
        <p:spPr>
          <a:xfrm>
            <a:off x="1311547" y="3134786"/>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281" name="Text Placeholder 6"/>
          <p:cNvSpPr>
            <a:spLocks noGrp="1"/>
          </p:cNvSpPr>
          <p:nvPr>
            <p:ph type="body" sz="quarter" idx="17"/>
          </p:nvPr>
        </p:nvSpPr>
        <p:spPr>
          <a:xfrm>
            <a:off x="624417" y="3134786"/>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82" name="Straight Connector 43"/>
          <p:cNvSpPr/>
          <p:nvPr/>
        </p:nvSpPr>
        <p:spPr>
          <a:xfrm>
            <a:off x="1311548" y="3654214"/>
            <a:ext cx="6886539" cy="9369"/>
          </a:xfrm>
          <a:prstGeom prst="line">
            <a:avLst/>
          </a:prstGeom>
          <a:ln w="12700">
            <a:solidFill>
              <a:srgbClr val="CCCCCC"/>
            </a:solidFill>
          </a:ln>
        </p:spPr>
        <p:txBody>
          <a:bodyPr lIns="60959" rIns="60959"/>
          <a:lstStyle/>
          <a:p>
            <a:endParaRPr sz="2400"/>
          </a:p>
        </p:txBody>
      </p:sp>
      <p:sp>
        <p:nvSpPr>
          <p:cNvPr id="283" name="Text Placeholder 6"/>
          <p:cNvSpPr>
            <a:spLocks noGrp="1"/>
          </p:cNvSpPr>
          <p:nvPr>
            <p:ph type="body" sz="quarter" idx="18"/>
          </p:nvPr>
        </p:nvSpPr>
        <p:spPr>
          <a:xfrm>
            <a:off x="1311547" y="3782196"/>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284" name="Text Placeholder 6"/>
          <p:cNvSpPr>
            <a:spLocks noGrp="1"/>
          </p:cNvSpPr>
          <p:nvPr>
            <p:ph type="body" sz="quarter" idx="19"/>
          </p:nvPr>
        </p:nvSpPr>
        <p:spPr>
          <a:xfrm>
            <a:off x="624417" y="3782196"/>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85" name="Straight Connector 50"/>
          <p:cNvSpPr/>
          <p:nvPr/>
        </p:nvSpPr>
        <p:spPr>
          <a:xfrm>
            <a:off x="1311548" y="4301626"/>
            <a:ext cx="6886539" cy="9369"/>
          </a:xfrm>
          <a:prstGeom prst="line">
            <a:avLst/>
          </a:prstGeom>
          <a:ln w="12700">
            <a:solidFill>
              <a:srgbClr val="CCCCCC"/>
            </a:solidFill>
          </a:ln>
        </p:spPr>
        <p:txBody>
          <a:bodyPr lIns="60959" rIns="60959"/>
          <a:lstStyle/>
          <a:p>
            <a:endParaRPr sz="2400"/>
          </a:p>
        </p:txBody>
      </p:sp>
      <p:sp>
        <p:nvSpPr>
          <p:cNvPr id="286" name="Text Placeholder 6"/>
          <p:cNvSpPr>
            <a:spLocks noGrp="1"/>
          </p:cNvSpPr>
          <p:nvPr>
            <p:ph type="body" sz="quarter" idx="20"/>
          </p:nvPr>
        </p:nvSpPr>
        <p:spPr>
          <a:xfrm>
            <a:off x="1311547" y="4437910"/>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287" name="Text Placeholder 6"/>
          <p:cNvSpPr>
            <a:spLocks noGrp="1"/>
          </p:cNvSpPr>
          <p:nvPr>
            <p:ph type="body" sz="quarter" idx="21"/>
          </p:nvPr>
        </p:nvSpPr>
        <p:spPr>
          <a:xfrm>
            <a:off x="624417" y="4437910"/>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88" name="Straight Connector 53"/>
          <p:cNvSpPr/>
          <p:nvPr/>
        </p:nvSpPr>
        <p:spPr>
          <a:xfrm>
            <a:off x="1311548" y="4957338"/>
            <a:ext cx="6886539" cy="9369"/>
          </a:xfrm>
          <a:prstGeom prst="line">
            <a:avLst/>
          </a:prstGeom>
          <a:ln w="12700">
            <a:solidFill>
              <a:srgbClr val="CCCCCC"/>
            </a:solidFill>
          </a:ln>
        </p:spPr>
        <p:txBody>
          <a:bodyPr lIns="60959" rIns="60959"/>
          <a:lstStyle/>
          <a:p>
            <a:endParaRPr sz="2400"/>
          </a:p>
        </p:txBody>
      </p:sp>
      <p:sp>
        <p:nvSpPr>
          <p:cNvPr id="289" name="Text Placeholder 6"/>
          <p:cNvSpPr>
            <a:spLocks noGrp="1"/>
          </p:cNvSpPr>
          <p:nvPr>
            <p:ph type="body" sz="quarter" idx="22"/>
          </p:nvPr>
        </p:nvSpPr>
        <p:spPr>
          <a:xfrm>
            <a:off x="1311547" y="5085321"/>
            <a:ext cx="6886539" cy="519431"/>
          </a:xfrm>
          <a:prstGeom prst="rect">
            <a:avLst/>
          </a:prstGeom>
        </p:spPr>
        <p:txBody>
          <a:bodyPr lIns="0" tIns="0" rIns="0" bIns="0" anchor="ctr"/>
          <a:lstStyle>
            <a:lvl1pPr marL="0" indent="0">
              <a:spcBef>
                <a:spcPts val="533"/>
              </a:spcBef>
              <a:buSzTx/>
              <a:buFontTx/>
              <a:buNone/>
              <a:defRPr sz="2000" b="1"/>
            </a:lvl1pPr>
          </a:lstStyle>
          <a:p>
            <a:pPr marL="0" indent="0">
              <a:spcBef>
                <a:spcPts val="400"/>
              </a:spcBef>
              <a:buSzTx/>
              <a:buFontTx/>
              <a:buNone/>
              <a:defRPr sz="2000" b="1"/>
            </a:pPr>
            <a:endParaRPr/>
          </a:p>
        </p:txBody>
      </p:sp>
      <p:sp>
        <p:nvSpPr>
          <p:cNvPr id="290" name="Text Placeholder 6"/>
          <p:cNvSpPr>
            <a:spLocks noGrp="1"/>
          </p:cNvSpPr>
          <p:nvPr>
            <p:ph type="body" sz="quarter" idx="23"/>
          </p:nvPr>
        </p:nvSpPr>
        <p:spPr>
          <a:xfrm>
            <a:off x="624417" y="5085321"/>
            <a:ext cx="575431" cy="519431"/>
          </a:xfrm>
          <a:prstGeom prst="rect">
            <a:avLst/>
          </a:prstGeom>
          <a:solidFill>
            <a:schemeClr val="accent3"/>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91" name="Straight Connector 56"/>
          <p:cNvSpPr/>
          <p:nvPr/>
        </p:nvSpPr>
        <p:spPr>
          <a:xfrm>
            <a:off x="1311548" y="5604750"/>
            <a:ext cx="6886539" cy="9369"/>
          </a:xfrm>
          <a:prstGeom prst="line">
            <a:avLst/>
          </a:prstGeom>
          <a:ln w="12700">
            <a:solidFill>
              <a:srgbClr val="CCCCCC"/>
            </a:solidFill>
          </a:ln>
        </p:spPr>
        <p:txBody>
          <a:bodyPr lIns="60959" rIns="60959"/>
          <a:lstStyle/>
          <a:p>
            <a:endParaRPr sz="2400"/>
          </a:p>
        </p:txBody>
      </p:sp>
      <p:sp>
        <p:nvSpPr>
          <p:cNvPr id="292" name="Text Placeholder 6"/>
          <p:cNvSpPr>
            <a:spLocks noGrp="1"/>
          </p:cNvSpPr>
          <p:nvPr>
            <p:ph type="body" sz="quarter" idx="24"/>
          </p:nvPr>
        </p:nvSpPr>
        <p:spPr>
          <a:xfrm>
            <a:off x="1311547" y="5732733"/>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293" name="Text Placeholder 6"/>
          <p:cNvSpPr>
            <a:spLocks noGrp="1"/>
          </p:cNvSpPr>
          <p:nvPr>
            <p:ph type="body" sz="quarter" idx="25"/>
          </p:nvPr>
        </p:nvSpPr>
        <p:spPr>
          <a:xfrm>
            <a:off x="624417" y="5732733"/>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294" name="Straight Connector 59"/>
          <p:cNvSpPr/>
          <p:nvPr/>
        </p:nvSpPr>
        <p:spPr>
          <a:xfrm>
            <a:off x="1311548" y="6252161"/>
            <a:ext cx="6886539" cy="9369"/>
          </a:xfrm>
          <a:prstGeom prst="line">
            <a:avLst/>
          </a:prstGeom>
          <a:ln w="12700">
            <a:solidFill>
              <a:srgbClr val="CCCCCC"/>
            </a:solidFill>
          </a:ln>
        </p:spPr>
        <p:txBody>
          <a:bodyPr lIns="60959" rIns="60959"/>
          <a:lstStyle/>
          <a:p>
            <a:endParaRPr sz="2400"/>
          </a:p>
        </p:txBody>
      </p:sp>
    </p:spTree>
    <p:extLst>
      <p:ext uri="{BB962C8B-B14F-4D97-AF65-F5344CB8AC3E}">
        <p14:creationId xmlns:p14="http://schemas.microsoft.com/office/powerpoint/2010/main" val="1717386755"/>
      </p:ext>
    </p:extLst>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x" preserve="1">
  <p:cSld name="TOC Slide - 7">
    <p:spTree>
      <p:nvGrpSpPr>
        <p:cNvPr id="1" name=""/>
        <p:cNvGrpSpPr/>
        <p:nvPr/>
      </p:nvGrpSpPr>
      <p:grpSpPr>
        <a:xfrm>
          <a:off x="0" y="0"/>
          <a:ext cx="0" cy="0"/>
          <a:chOff x="0" y="0"/>
          <a:chExt cx="0" cy="0"/>
        </a:xfrm>
      </p:grpSpPr>
      <p:sp>
        <p:nvSpPr>
          <p:cNvPr id="301" name="Slide Number"/>
          <p:cNvSpPr txBox="1">
            <a:spLocks noGrp="1"/>
          </p:cNvSpPr>
          <p:nvPr>
            <p:ph type="sldNum" sz="quarter" idx="2"/>
          </p:nvPr>
        </p:nvSpPr>
        <p:spPr>
          <a:xfrm>
            <a:off x="8948935" y="6454018"/>
            <a:ext cx="454610" cy="461665"/>
          </a:xfrm>
          <a:prstGeom prst="rect">
            <a:avLst/>
          </a:prstGeom>
        </p:spPr>
        <p:txBody>
          <a:bodyPr anchor="t"/>
          <a:lstStyle>
            <a:lvl1pPr algn="l">
              <a:defRPr sz="2400"/>
            </a:lvl1pPr>
          </a:lstStyle>
          <a:p>
            <a:fld id="{86CB4B4D-7CA3-9044-876B-883B54F8677D}" type="slidenum">
              <a:t>‹#›</a:t>
            </a:fld>
            <a:endParaRPr/>
          </a:p>
        </p:txBody>
      </p:sp>
      <p:sp>
        <p:nvSpPr>
          <p:cNvPr id="302" name="Title Text"/>
          <p:cNvSpPr txBox="1">
            <a:spLocks noGrp="1"/>
          </p:cNvSpPr>
          <p:nvPr>
            <p:ph type="title"/>
          </p:nvPr>
        </p:nvSpPr>
        <p:spPr>
          <a:xfrm>
            <a:off x="609601" y="1"/>
            <a:ext cx="4286553" cy="1600201"/>
          </a:xfrm>
          <a:prstGeom prst="rect">
            <a:avLst/>
          </a:prstGeom>
        </p:spPr>
        <p:txBody>
          <a:bodyPr>
            <a:normAutofit/>
          </a:bodyPr>
          <a:lstStyle/>
          <a:p>
            <a:r>
              <a:t>Title Text</a:t>
            </a:r>
          </a:p>
        </p:txBody>
      </p:sp>
      <p:sp>
        <p:nvSpPr>
          <p:cNvPr id="303" name="Body Level One…"/>
          <p:cNvSpPr txBox="1">
            <a:spLocks noGrp="1"/>
          </p:cNvSpPr>
          <p:nvPr>
            <p:ph type="body" sz="quarter" idx="1"/>
          </p:nvPr>
        </p:nvSpPr>
        <p:spPr>
          <a:xfrm>
            <a:off x="1311547" y="1849597"/>
            <a:ext cx="6886539" cy="519431"/>
          </a:xfrm>
          <a:prstGeom prst="rect">
            <a:avLst/>
          </a:prstGeom>
        </p:spPr>
        <p:txBody>
          <a:bodyPr lIns="0" tIns="0" rIns="0" bIns="0" anchor="ctr"/>
          <a:lstStyle>
            <a:lvl1pPr marL="0" indent="0">
              <a:spcBef>
                <a:spcPts val="533"/>
              </a:spcBef>
              <a:buSzTx/>
              <a:buFontTx/>
              <a:buNone/>
              <a:defRPr sz="2667">
                <a:solidFill>
                  <a:srgbClr val="A6A6A6"/>
                </a:solidFill>
              </a:defRPr>
            </a:lvl1pPr>
            <a:lvl2pPr marL="0" indent="609585">
              <a:spcBef>
                <a:spcPts val="533"/>
              </a:spcBef>
              <a:buSzTx/>
              <a:buFontTx/>
              <a:buNone/>
              <a:defRPr sz="2667">
                <a:solidFill>
                  <a:srgbClr val="A6A6A6"/>
                </a:solidFill>
              </a:defRPr>
            </a:lvl2pPr>
            <a:lvl3pPr marL="0" indent="1219170">
              <a:spcBef>
                <a:spcPts val="533"/>
              </a:spcBef>
              <a:buSzTx/>
              <a:buFontTx/>
              <a:buNone/>
              <a:defRPr sz="2667">
                <a:solidFill>
                  <a:srgbClr val="A6A6A6"/>
                </a:solidFill>
              </a:defRPr>
            </a:lvl3pPr>
            <a:lvl4pPr marL="0" indent="1828754">
              <a:spcBef>
                <a:spcPts val="533"/>
              </a:spcBef>
              <a:buSzTx/>
              <a:buFontTx/>
              <a:buNone/>
              <a:defRPr sz="2667">
                <a:solidFill>
                  <a:srgbClr val="A6A6A6"/>
                </a:solidFill>
              </a:defRPr>
            </a:lvl4pPr>
            <a:lvl5pPr marL="0" indent="2438339">
              <a:spcBef>
                <a:spcPts val="533"/>
              </a:spcBef>
              <a:buSzTx/>
              <a:buFontTx/>
              <a:buNone/>
              <a:defRPr sz="2667">
                <a:solidFill>
                  <a:srgbClr val="A6A6A6"/>
                </a:solidFill>
              </a:defRPr>
            </a:lvl5pPr>
          </a:lstStyle>
          <a:p>
            <a:r>
              <a:t>Body Level One</a:t>
            </a:r>
          </a:p>
          <a:p>
            <a:pPr lvl="1"/>
            <a:r>
              <a:t>Body Level Two</a:t>
            </a:r>
          </a:p>
          <a:p>
            <a:pPr lvl="2"/>
            <a:r>
              <a:t>Body Level Three</a:t>
            </a:r>
          </a:p>
          <a:p>
            <a:pPr lvl="3"/>
            <a:r>
              <a:t>Body Level Four</a:t>
            </a:r>
          </a:p>
          <a:p>
            <a:pPr lvl="4"/>
            <a:r>
              <a:t>Body Level Five</a:t>
            </a:r>
          </a:p>
        </p:txBody>
      </p:sp>
      <p:sp>
        <p:nvSpPr>
          <p:cNvPr id="304" name="Text Placeholder 6"/>
          <p:cNvSpPr>
            <a:spLocks noGrp="1"/>
          </p:cNvSpPr>
          <p:nvPr>
            <p:ph type="body" sz="quarter" idx="13"/>
          </p:nvPr>
        </p:nvSpPr>
        <p:spPr>
          <a:xfrm>
            <a:off x="624417" y="1849597"/>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305" name="Straight Connector 36"/>
          <p:cNvSpPr/>
          <p:nvPr/>
        </p:nvSpPr>
        <p:spPr>
          <a:xfrm>
            <a:off x="1311548" y="2369026"/>
            <a:ext cx="6886539" cy="9369"/>
          </a:xfrm>
          <a:prstGeom prst="line">
            <a:avLst/>
          </a:prstGeom>
          <a:ln w="12700">
            <a:solidFill>
              <a:srgbClr val="CCCCCC"/>
            </a:solidFill>
          </a:ln>
        </p:spPr>
        <p:txBody>
          <a:bodyPr lIns="60959" rIns="60959"/>
          <a:lstStyle/>
          <a:p>
            <a:endParaRPr sz="2400"/>
          </a:p>
        </p:txBody>
      </p:sp>
      <p:sp>
        <p:nvSpPr>
          <p:cNvPr id="306" name="Text Placeholder 6"/>
          <p:cNvSpPr>
            <a:spLocks noGrp="1"/>
          </p:cNvSpPr>
          <p:nvPr>
            <p:ph type="body" sz="quarter" idx="14"/>
          </p:nvPr>
        </p:nvSpPr>
        <p:spPr>
          <a:xfrm>
            <a:off x="1311547" y="2488708"/>
            <a:ext cx="6886539" cy="519432"/>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307" name="Text Placeholder 6"/>
          <p:cNvSpPr>
            <a:spLocks noGrp="1"/>
          </p:cNvSpPr>
          <p:nvPr>
            <p:ph type="body" sz="quarter" idx="15"/>
          </p:nvPr>
        </p:nvSpPr>
        <p:spPr>
          <a:xfrm>
            <a:off x="624417" y="2488708"/>
            <a:ext cx="575431" cy="519432"/>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308" name="Straight Connector 39"/>
          <p:cNvSpPr/>
          <p:nvPr/>
        </p:nvSpPr>
        <p:spPr>
          <a:xfrm>
            <a:off x="1311548" y="3008138"/>
            <a:ext cx="6886539" cy="9369"/>
          </a:xfrm>
          <a:prstGeom prst="line">
            <a:avLst/>
          </a:prstGeom>
          <a:ln w="12700">
            <a:solidFill>
              <a:srgbClr val="CCCCCC"/>
            </a:solidFill>
          </a:ln>
        </p:spPr>
        <p:txBody>
          <a:bodyPr lIns="60959" rIns="60959"/>
          <a:lstStyle/>
          <a:p>
            <a:endParaRPr sz="2400"/>
          </a:p>
        </p:txBody>
      </p:sp>
      <p:sp>
        <p:nvSpPr>
          <p:cNvPr id="309" name="Text Placeholder 6"/>
          <p:cNvSpPr>
            <a:spLocks noGrp="1"/>
          </p:cNvSpPr>
          <p:nvPr>
            <p:ph type="body" sz="quarter" idx="16"/>
          </p:nvPr>
        </p:nvSpPr>
        <p:spPr>
          <a:xfrm>
            <a:off x="1311547" y="3134786"/>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310" name="Text Placeholder 6"/>
          <p:cNvSpPr>
            <a:spLocks noGrp="1"/>
          </p:cNvSpPr>
          <p:nvPr>
            <p:ph type="body" sz="quarter" idx="17"/>
          </p:nvPr>
        </p:nvSpPr>
        <p:spPr>
          <a:xfrm>
            <a:off x="624417" y="3134786"/>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311" name="Straight Connector 43"/>
          <p:cNvSpPr/>
          <p:nvPr/>
        </p:nvSpPr>
        <p:spPr>
          <a:xfrm>
            <a:off x="1311548" y="3654214"/>
            <a:ext cx="6886539" cy="9369"/>
          </a:xfrm>
          <a:prstGeom prst="line">
            <a:avLst/>
          </a:prstGeom>
          <a:ln w="12700">
            <a:solidFill>
              <a:srgbClr val="CCCCCC"/>
            </a:solidFill>
          </a:ln>
        </p:spPr>
        <p:txBody>
          <a:bodyPr lIns="60959" rIns="60959"/>
          <a:lstStyle/>
          <a:p>
            <a:endParaRPr sz="2400"/>
          </a:p>
        </p:txBody>
      </p:sp>
      <p:sp>
        <p:nvSpPr>
          <p:cNvPr id="312" name="Text Placeholder 6"/>
          <p:cNvSpPr>
            <a:spLocks noGrp="1"/>
          </p:cNvSpPr>
          <p:nvPr>
            <p:ph type="body" sz="quarter" idx="18"/>
          </p:nvPr>
        </p:nvSpPr>
        <p:spPr>
          <a:xfrm>
            <a:off x="1311547" y="3782196"/>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313" name="Text Placeholder 6"/>
          <p:cNvSpPr>
            <a:spLocks noGrp="1"/>
          </p:cNvSpPr>
          <p:nvPr>
            <p:ph type="body" sz="quarter" idx="19"/>
          </p:nvPr>
        </p:nvSpPr>
        <p:spPr>
          <a:xfrm>
            <a:off x="624417" y="3782196"/>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314" name="Straight Connector 50"/>
          <p:cNvSpPr/>
          <p:nvPr/>
        </p:nvSpPr>
        <p:spPr>
          <a:xfrm>
            <a:off x="1311548" y="4301626"/>
            <a:ext cx="6886539" cy="9369"/>
          </a:xfrm>
          <a:prstGeom prst="line">
            <a:avLst/>
          </a:prstGeom>
          <a:ln w="12700">
            <a:solidFill>
              <a:srgbClr val="CCCCCC"/>
            </a:solidFill>
          </a:ln>
        </p:spPr>
        <p:txBody>
          <a:bodyPr lIns="60959" rIns="60959"/>
          <a:lstStyle/>
          <a:p>
            <a:endParaRPr sz="2400"/>
          </a:p>
        </p:txBody>
      </p:sp>
      <p:sp>
        <p:nvSpPr>
          <p:cNvPr id="315" name="Text Placeholder 6"/>
          <p:cNvSpPr>
            <a:spLocks noGrp="1"/>
          </p:cNvSpPr>
          <p:nvPr>
            <p:ph type="body" sz="quarter" idx="20"/>
          </p:nvPr>
        </p:nvSpPr>
        <p:spPr>
          <a:xfrm>
            <a:off x="1311547" y="4437910"/>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316" name="Text Placeholder 6"/>
          <p:cNvSpPr>
            <a:spLocks noGrp="1"/>
          </p:cNvSpPr>
          <p:nvPr>
            <p:ph type="body" sz="quarter" idx="21"/>
          </p:nvPr>
        </p:nvSpPr>
        <p:spPr>
          <a:xfrm>
            <a:off x="624417" y="4437910"/>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317" name="Straight Connector 53"/>
          <p:cNvSpPr/>
          <p:nvPr/>
        </p:nvSpPr>
        <p:spPr>
          <a:xfrm>
            <a:off x="1311548" y="4957338"/>
            <a:ext cx="6886539" cy="9369"/>
          </a:xfrm>
          <a:prstGeom prst="line">
            <a:avLst/>
          </a:prstGeom>
          <a:ln w="12700">
            <a:solidFill>
              <a:srgbClr val="CCCCCC"/>
            </a:solidFill>
          </a:ln>
        </p:spPr>
        <p:txBody>
          <a:bodyPr lIns="60959" rIns="60959"/>
          <a:lstStyle/>
          <a:p>
            <a:endParaRPr sz="2400"/>
          </a:p>
        </p:txBody>
      </p:sp>
      <p:sp>
        <p:nvSpPr>
          <p:cNvPr id="318" name="Text Placeholder 6"/>
          <p:cNvSpPr>
            <a:spLocks noGrp="1"/>
          </p:cNvSpPr>
          <p:nvPr>
            <p:ph type="body" sz="quarter" idx="22"/>
          </p:nvPr>
        </p:nvSpPr>
        <p:spPr>
          <a:xfrm>
            <a:off x="1311547" y="5085321"/>
            <a:ext cx="6886539" cy="519431"/>
          </a:xfrm>
          <a:prstGeom prst="rect">
            <a:avLst/>
          </a:prstGeom>
        </p:spPr>
        <p:txBody>
          <a:bodyPr lIns="0" tIns="0" rIns="0" bIns="0" anchor="ctr"/>
          <a:lstStyle>
            <a:lvl1pPr marL="0" indent="0">
              <a:spcBef>
                <a:spcPts val="533"/>
              </a:spcBef>
              <a:buSzTx/>
              <a:buFontTx/>
              <a:buNone/>
              <a:defRPr sz="2000">
                <a:solidFill>
                  <a:srgbClr val="A6A6A6"/>
                </a:solidFill>
              </a:defRPr>
            </a:lvl1pPr>
          </a:lstStyle>
          <a:p>
            <a:pPr marL="0" indent="0">
              <a:spcBef>
                <a:spcPts val="400"/>
              </a:spcBef>
              <a:buSzTx/>
              <a:buFontTx/>
              <a:buNone/>
              <a:defRPr sz="2000">
                <a:solidFill>
                  <a:srgbClr val="A6A6A6"/>
                </a:solidFill>
              </a:defRPr>
            </a:pPr>
            <a:endParaRPr/>
          </a:p>
        </p:txBody>
      </p:sp>
      <p:sp>
        <p:nvSpPr>
          <p:cNvPr id="319" name="Text Placeholder 6"/>
          <p:cNvSpPr>
            <a:spLocks noGrp="1"/>
          </p:cNvSpPr>
          <p:nvPr>
            <p:ph type="body" sz="quarter" idx="23"/>
          </p:nvPr>
        </p:nvSpPr>
        <p:spPr>
          <a:xfrm>
            <a:off x="624417" y="5085321"/>
            <a:ext cx="575431" cy="519431"/>
          </a:xfrm>
          <a:prstGeom prst="rect">
            <a:avLst/>
          </a:prstGeom>
          <a:solidFill>
            <a:srgbClr val="A6A6A6"/>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320" name="Straight Connector 56"/>
          <p:cNvSpPr/>
          <p:nvPr/>
        </p:nvSpPr>
        <p:spPr>
          <a:xfrm>
            <a:off x="1311548" y="5604750"/>
            <a:ext cx="6886539" cy="9369"/>
          </a:xfrm>
          <a:prstGeom prst="line">
            <a:avLst/>
          </a:prstGeom>
          <a:ln w="12700">
            <a:solidFill>
              <a:srgbClr val="CCCCCC"/>
            </a:solidFill>
          </a:ln>
        </p:spPr>
        <p:txBody>
          <a:bodyPr lIns="60959" rIns="60959"/>
          <a:lstStyle/>
          <a:p>
            <a:endParaRPr sz="2400"/>
          </a:p>
        </p:txBody>
      </p:sp>
      <p:sp>
        <p:nvSpPr>
          <p:cNvPr id="321" name="Text Placeholder 6"/>
          <p:cNvSpPr>
            <a:spLocks noGrp="1"/>
          </p:cNvSpPr>
          <p:nvPr>
            <p:ph type="body" sz="quarter" idx="24"/>
          </p:nvPr>
        </p:nvSpPr>
        <p:spPr>
          <a:xfrm>
            <a:off x="1311547" y="5732733"/>
            <a:ext cx="6886539" cy="519431"/>
          </a:xfrm>
          <a:prstGeom prst="rect">
            <a:avLst/>
          </a:prstGeom>
        </p:spPr>
        <p:txBody>
          <a:bodyPr lIns="0" tIns="0" rIns="0" bIns="0" anchor="ctr"/>
          <a:lstStyle>
            <a:lvl1pPr marL="0" indent="0">
              <a:spcBef>
                <a:spcPts val="533"/>
              </a:spcBef>
              <a:buSzTx/>
              <a:buFontTx/>
              <a:buNone/>
              <a:defRPr sz="2000" b="1"/>
            </a:lvl1pPr>
          </a:lstStyle>
          <a:p>
            <a:pPr marL="0" indent="0">
              <a:spcBef>
                <a:spcPts val="400"/>
              </a:spcBef>
              <a:buSzTx/>
              <a:buFontTx/>
              <a:buNone/>
              <a:defRPr sz="2000" b="1"/>
            </a:pPr>
            <a:endParaRPr/>
          </a:p>
        </p:txBody>
      </p:sp>
      <p:sp>
        <p:nvSpPr>
          <p:cNvPr id="322" name="Text Placeholder 6"/>
          <p:cNvSpPr>
            <a:spLocks noGrp="1"/>
          </p:cNvSpPr>
          <p:nvPr>
            <p:ph type="body" sz="quarter" idx="25"/>
          </p:nvPr>
        </p:nvSpPr>
        <p:spPr>
          <a:xfrm>
            <a:off x="624417" y="5732733"/>
            <a:ext cx="575431" cy="519431"/>
          </a:xfrm>
          <a:prstGeom prst="rect">
            <a:avLst/>
          </a:prstGeom>
          <a:solidFill>
            <a:schemeClr val="accent3"/>
          </a:solidFill>
        </p:spPr>
        <p:txBody>
          <a:bodyPr lIns="0" tIns="0" rIns="0" bIns="0" anchor="ctr"/>
          <a:lstStyle>
            <a:lvl1pPr marL="0" indent="0" algn="ctr">
              <a:spcBef>
                <a:spcPts val="533"/>
              </a:spcBef>
              <a:buSzTx/>
              <a:buFontTx/>
              <a:buNone/>
              <a:defRPr sz="2000" b="1">
                <a:solidFill>
                  <a:srgbClr val="FFFFFF"/>
                </a:solidFill>
              </a:defRPr>
            </a:lvl1pPr>
          </a:lstStyle>
          <a:p>
            <a:pPr marL="0" indent="0" algn="ctr">
              <a:spcBef>
                <a:spcPts val="400"/>
              </a:spcBef>
              <a:buSzTx/>
              <a:buFontTx/>
              <a:buNone/>
              <a:defRPr sz="2000" b="1">
                <a:solidFill>
                  <a:srgbClr val="FFFFFF"/>
                </a:solidFill>
              </a:defRPr>
            </a:pPr>
            <a:endParaRPr/>
          </a:p>
        </p:txBody>
      </p:sp>
      <p:sp>
        <p:nvSpPr>
          <p:cNvPr id="323" name="Straight Connector 59"/>
          <p:cNvSpPr/>
          <p:nvPr/>
        </p:nvSpPr>
        <p:spPr>
          <a:xfrm>
            <a:off x="1311548" y="6252161"/>
            <a:ext cx="6886539" cy="9369"/>
          </a:xfrm>
          <a:prstGeom prst="line">
            <a:avLst/>
          </a:prstGeom>
          <a:ln w="12700">
            <a:solidFill>
              <a:srgbClr val="CCCCCC"/>
            </a:solidFill>
          </a:ln>
        </p:spPr>
        <p:txBody>
          <a:bodyPr lIns="60959" rIns="60959"/>
          <a:lstStyle/>
          <a:p>
            <a:endParaRPr sz="2400"/>
          </a:p>
        </p:txBody>
      </p:sp>
    </p:spTree>
    <p:extLst>
      <p:ext uri="{BB962C8B-B14F-4D97-AF65-F5344CB8AC3E}">
        <p14:creationId xmlns:p14="http://schemas.microsoft.com/office/powerpoint/2010/main" val="960333049"/>
      </p:ext>
    </p:extLst>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x" preserve="1">
  <p:cSld name="Transition Slide - White">
    <p:spTree>
      <p:nvGrpSpPr>
        <p:cNvPr id="1" name=""/>
        <p:cNvGrpSpPr/>
        <p:nvPr/>
      </p:nvGrpSpPr>
      <p:grpSpPr>
        <a:xfrm>
          <a:off x="0" y="0"/>
          <a:ext cx="0" cy="0"/>
          <a:chOff x="0" y="0"/>
          <a:chExt cx="0" cy="0"/>
        </a:xfrm>
      </p:grpSpPr>
      <p:sp>
        <p:nvSpPr>
          <p:cNvPr id="330" name="Body Level One…"/>
          <p:cNvSpPr txBox="1">
            <a:spLocks noGrp="1"/>
          </p:cNvSpPr>
          <p:nvPr>
            <p:ph type="body" sz="quarter" idx="1"/>
          </p:nvPr>
        </p:nvSpPr>
        <p:spPr>
          <a:xfrm>
            <a:off x="623272" y="1669355"/>
            <a:ext cx="5269529" cy="1797771"/>
          </a:xfrm>
          <a:prstGeom prst="rect">
            <a:avLst/>
          </a:prstGeom>
        </p:spPr>
        <p:txBody>
          <a:bodyPr anchor="b"/>
          <a:lstStyle>
            <a:lvl1pPr marL="0" indent="0">
              <a:spcBef>
                <a:spcPts val="933"/>
              </a:spcBef>
              <a:buSzTx/>
              <a:buFontTx/>
              <a:buNone/>
              <a:defRPr sz="4000"/>
            </a:lvl1pPr>
            <a:lvl2pPr marL="1085822" indent="-476237">
              <a:spcBef>
                <a:spcPts val="933"/>
              </a:spcBef>
              <a:buFontTx/>
              <a:defRPr sz="4000"/>
            </a:lvl2pPr>
            <a:lvl3pPr marL="1634795" indent="-415626">
              <a:spcBef>
                <a:spcPts val="933"/>
              </a:spcBef>
              <a:buFontTx/>
              <a:defRPr sz="4000"/>
            </a:lvl3pPr>
            <a:lvl4pPr marL="2285943" indent="-457189">
              <a:spcBef>
                <a:spcPts val="933"/>
              </a:spcBef>
              <a:buFontTx/>
              <a:defRPr sz="4000"/>
            </a:lvl4pPr>
            <a:lvl5pPr marL="2946326" indent="-507987">
              <a:spcBef>
                <a:spcPts val="933"/>
              </a:spcBef>
              <a:buFontTx/>
              <a:defRPr sz="4000"/>
            </a:lvl5pPr>
          </a:lstStyle>
          <a:p>
            <a:r>
              <a:t>Body Level One</a:t>
            </a:r>
          </a:p>
          <a:p>
            <a:pPr lvl="1"/>
            <a:r>
              <a:t>Body Level Two</a:t>
            </a:r>
          </a:p>
          <a:p>
            <a:pPr lvl="2"/>
            <a:r>
              <a:t>Body Level Three</a:t>
            </a:r>
          </a:p>
          <a:p>
            <a:pPr lvl="3"/>
            <a:r>
              <a:t>Body Level Four</a:t>
            </a:r>
          </a:p>
          <a:p>
            <a:pPr lvl="4"/>
            <a:r>
              <a:t>Body Level Five</a:t>
            </a:r>
          </a:p>
        </p:txBody>
      </p:sp>
      <p:sp>
        <p:nvSpPr>
          <p:cNvPr id="331" name="Straight Connector 3"/>
          <p:cNvSpPr/>
          <p:nvPr/>
        </p:nvSpPr>
        <p:spPr>
          <a:xfrm>
            <a:off x="760447" y="3707710"/>
            <a:ext cx="6099972" cy="1"/>
          </a:xfrm>
          <a:prstGeom prst="line">
            <a:avLst/>
          </a:prstGeom>
          <a:ln w="28575">
            <a:solidFill>
              <a:schemeClr val="accent1"/>
            </a:solidFill>
          </a:ln>
        </p:spPr>
        <p:txBody>
          <a:bodyPr lIns="60959" rIns="60959"/>
          <a:lstStyle/>
          <a:p>
            <a:endParaRPr sz="2400"/>
          </a:p>
        </p:txBody>
      </p:sp>
      <p:sp>
        <p:nvSpPr>
          <p:cNvPr id="332" name="Text Placeholder 14"/>
          <p:cNvSpPr>
            <a:spLocks noGrp="1"/>
          </p:cNvSpPr>
          <p:nvPr>
            <p:ph type="body" sz="quarter" idx="13"/>
          </p:nvPr>
        </p:nvSpPr>
        <p:spPr>
          <a:xfrm>
            <a:off x="623273" y="3948643"/>
            <a:ext cx="5270284" cy="1468736"/>
          </a:xfrm>
          <a:prstGeom prst="rect">
            <a:avLst/>
          </a:prstGeom>
        </p:spPr>
        <p:txBody>
          <a:bodyPr/>
          <a:lstStyle>
            <a:lvl1pPr marL="0" indent="0">
              <a:spcBef>
                <a:spcPts val="533"/>
              </a:spcBef>
              <a:buSzTx/>
              <a:buFontTx/>
              <a:buNone/>
              <a:defRPr sz="1800"/>
            </a:lvl1pPr>
          </a:lstStyle>
          <a:p>
            <a:pPr marL="0" indent="0">
              <a:spcBef>
                <a:spcPts val="400"/>
              </a:spcBef>
              <a:buSzTx/>
              <a:buFontTx/>
              <a:buNone/>
              <a:defRPr sz="1800"/>
            </a:pPr>
            <a:endParaRPr/>
          </a:p>
        </p:txBody>
      </p:sp>
      <p:sp>
        <p:nvSpPr>
          <p:cNvPr id="3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45186245"/>
      </p:ext>
    </p:extLst>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x" preserve="1">
  <p:cSld name="Transition Slide - Blue">
    <p:spTree>
      <p:nvGrpSpPr>
        <p:cNvPr id="1" name=""/>
        <p:cNvGrpSpPr/>
        <p:nvPr/>
      </p:nvGrpSpPr>
      <p:grpSpPr>
        <a:xfrm>
          <a:off x="0" y="0"/>
          <a:ext cx="0" cy="0"/>
          <a:chOff x="0" y="0"/>
          <a:chExt cx="0" cy="0"/>
        </a:xfrm>
      </p:grpSpPr>
      <p:sp>
        <p:nvSpPr>
          <p:cNvPr id="340" name="Rectangle 5"/>
          <p:cNvSpPr/>
          <p:nvPr/>
        </p:nvSpPr>
        <p:spPr>
          <a:xfrm>
            <a:off x="0" y="0"/>
            <a:ext cx="12192000" cy="6858000"/>
          </a:xfrm>
          <a:prstGeom prst="rect">
            <a:avLst/>
          </a:prstGeom>
          <a:solidFill>
            <a:schemeClr val="accent1"/>
          </a:solidFill>
          <a:ln w="12700">
            <a:miter lim="400000"/>
          </a:ln>
        </p:spPr>
        <p:txBody>
          <a:bodyPr lIns="60959" rIns="60959" anchor="ctr"/>
          <a:lstStyle/>
          <a:p>
            <a:pPr algn="ctr">
              <a:defRPr>
                <a:solidFill>
                  <a:srgbClr val="FFFFFF"/>
                </a:solidFill>
              </a:defRPr>
            </a:pPr>
            <a:endParaRPr sz="2400"/>
          </a:p>
        </p:txBody>
      </p:sp>
      <p:sp>
        <p:nvSpPr>
          <p:cNvPr id="341" name="Body Level One…"/>
          <p:cNvSpPr txBox="1">
            <a:spLocks noGrp="1"/>
          </p:cNvSpPr>
          <p:nvPr>
            <p:ph type="body" sz="quarter" idx="1"/>
          </p:nvPr>
        </p:nvSpPr>
        <p:spPr>
          <a:xfrm>
            <a:off x="623272" y="1669355"/>
            <a:ext cx="5269529" cy="1797771"/>
          </a:xfrm>
          <a:prstGeom prst="rect">
            <a:avLst/>
          </a:prstGeom>
        </p:spPr>
        <p:txBody>
          <a:bodyPr anchor="b"/>
          <a:lstStyle>
            <a:lvl1pPr marL="0" indent="0">
              <a:spcBef>
                <a:spcPts val="933"/>
              </a:spcBef>
              <a:buSzTx/>
              <a:buFontTx/>
              <a:buNone/>
              <a:defRPr sz="4000">
                <a:solidFill>
                  <a:srgbClr val="FFFFFF"/>
                </a:solidFill>
              </a:defRPr>
            </a:lvl1pPr>
            <a:lvl2pPr marL="1085822" indent="-476237">
              <a:spcBef>
                <a:spcPts val="933"/>
              </a:spcBef>
              <a:buFontTx/>
              <a:defRPr sz="4000">
                <a:solidFill>
                  <a:srgbClr val="FFFFFF"/>
                </a:solidFill>
              </a:defRPr>
            </a:lvl2pPr>
            <a:lvl3pPr marL="1634795" indent="-415626">
              <a:spcBef>
                <a:spcPts val="933"/>
              </a:spcBef>
              <a:buFontTx/>
              <a:defRPr sz="4000">
                <a:solidFill>
                  <a:srgbClr val="FFFFFF"/>
                </a:solidFill>
              </a:defRPr>
            </a:lvl3pPr>
            <a:lvl4pPr marL="2285943" indent="-457189">
              <a:spcBef>
                <a:spcPts val="933"/>
              </a:spcBef>
              <a:buFontTx/>
              <a:defRPr sz="4000">
                <a:solidFill>
                  <a:srgbClr val="FFFFFF"/>
                </a:solidFill>
              </a:defRPr>
            </a:lvl4pPr>
            <a:lvl5pPr marL="2946326" indent="-507987">
              <a:spcBef>
                <a:spcPts val="933"/>
              </a:spcBef>
              <a:buFontTx/>
              <a:defRPr sz="4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342" name="Straight Connector 3"/>
          <p:cNvSpPr/>
          <p:nvPr/>
        </p:nvSpPr>
        <p:spPr>
          <a:xfrm>
            <a:off x="760447" y="3707710"/>
            <a:ext cx="6099972" cy="1"/>
          </a:xfrm>
          <a:prstGeom prst="line">
            <a:avLst/>
          </a:prstGeom>
          <a:ln w="28575">
            <a:solidFill>
              <a:srgbClr val="FFFFFF"/>
            </a:solidFill>
          </a:ln>
        </p:spPr>
        <p:txBody>
          <a:bodyPr lIns="60959" rIns="60959"/>
          <a:lstStyle/>
          <a:p>
            <a:endParaRPr sz="2400"/>
          </a:p>
        </p:txBody>
      </p:sp>
      <p:sp>
        <p:nvSpPr>
          <p:cNvPr id="343" name="Text Placeholder 14"/>
          <p:cNvSpPr>
            <a:spLocks noGrp="1"/>
          </p:cNvSpPr>
          <p:nvPr>
            <p:ph type="body" sz="quarter" idx="13"/>
          </p:nvPr>
        </p:nvSpPr>
        <p:spPr>
          <a:xfrm>
            <a:off x="623273" y="3948643"/>
            <a:ext cx="5270284" cy="1468736"/>
          </a:xfrm>
          <a:prstGeom prst="rect">
            <a:avLst/>
          </a:prstGeom>
        </p:spPr>
        <p:txBody>
          <a:bodyPr/>
          <a:lstStyle>
            <a:lvl1pPr marL="0" indent="0">
              <a:spcBef>
                <a:spcPts val="533"/>
              </a:spcBef>
              <a:buSzTx/>
              <a:buFontTx/>
              <a:buNone/>
              <a:defRPr sz="1800">
                <a:solidFill>
                  <a:srgbClr val="FFFFFF"/>
                </a:solidFill>
              </a:defRPr>
            </a:lvl1pPr>
          </a:lstStyle>
          <a:p>
            <a:pPr marL="0" indent="0">
              <a:spcBef>
                <a:spcPts val="400"/>
              </a:spcBef>
              <a:buSzTx/>
              <a:buFontTx/>
              <a:buNone/>
              <a:defRPr sz="1800">
                <a:solidFill>
                  <a:srgbClr val="FFFFFF"/>
                </a:solidFill>
              </a:defRPr>
            </a:pPr>
            <a:endParaRPr/>
          </a:p>
        </p:txBody>
      </p:sp>
      <p:sp>
        <p:nvSpPr>
          <p:cNvPr id="3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72822625"/>
      </p:ext>
    </p:extLst>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x" preserve="1">
  <p:cSld name="Key Messaging - Large Photo">
    <p:spTree>
      <p:nvGrpSpPr>
        <p:cNvPr id="1" name=""/>
        <p:cNvGrpSpPr/>
        <p:nvPr/>
      </p:nvGrpSpPr>
      <p:grpSpPr>
        <a:xfrm>
          <a:off x="0" y="0"/>
          <a:ext cx="0" cy="0"/>
          <a:chOff x="0" y="0"/>
          <a:chExt cx="0" cy="0"/>
        </a:xfrm>
      </p:grpSpPr>
      <p:sp>
        <p:nvSpPr>
          <p:cNvPr id="351" name="Picture Placeholder 3"/>
          <p:cNvSpPr>
            <a:spLocks noGrp="1"/>
          </p:cNvSpPr>
          <p:nvPr>
            <p:ph type="pic" idx="13"/>
          </p:nvPr>
        </p:nvSpPr>
        <p:spPr>
          <a:xfrm>
            <a:off x="0" y="0"/>
            <a:ext cx="12192000" cy="6858000"/>
          </a:xfrm>
          <a:prstGeom prst="rect">
            <a:avLst/>
          </a:prstGeom>
        </p:spPr>
        <p:txBody>
          <a:bodyPr lIns="91439" rIns="91439">
            <a:noAutofit/>
          </a:bodyPr>
          <a:lstStyle/>
          <a:p>
            <a:endParaRPr/>
          </a:p>
        </p:txBody>
      </p:sp>
      <p:sp>
        <p:nvSpPr>
          <p:cNvPr id="352" name="Body Level One…"/>
          <p:cNvSpPr txBox="1">
            <a:spLocks noGrp="1"/>
          </p:cNvSpPr>
          <p:nvPr>
            <p:ph type="body" sz="quarter" idx="1"/>
          </p:nvPr>
        </p:nvSpPr>
        <p:spPr>
          <a:xfrm>
            <a:off x="-3" y="2120900"/>
            <a:ext cx="7421040" cy="838200"/>
          </a:xfrm>
          <a:prstGeom prst="rect">
            <a:avLst/>
          </a:prstGeom>
          <a:solidFill>
            <a:srgbClr val="000000">
              <a:alpha val="75000"/>
            </a:srgbClr>
          </a:solidFill>
        </p:spPr>
        <p:txBody>
          <a:bodyPr lIns="0" tIns="0" rIns="0" bIns="0" anchor="ctr"/>
          <a:lstStyle>
            <a:lvl1pPr marL="0" indent="0">
              <a:spcBef>
                <a:spcPts val="1067"/>
              </a:spcBef>
              <a:buSzTx/>
              <a:buFontTx/>
              <a:buNone/>
              <a:defRPr sz="4800">
                <a:solidFill>
                  <a:srgbClr val="FFFFFF"/>
                </a:solidFill>
              </a:defRPr>
            </a:lvl1pPr>
            <a:lvl2pPr marL="0" indent="609585">
              <a:spcBef>
                <a:spcPts val="1067"/>
              </a:spcBef>
              <a:buSzTx/>
              <a:buFontTx/>
              <a:buNone/>
              <a:defRPr sz="4800">
                <a:solidFill>
                  <a:srgbClr val="FFFFFF"/>
                </a:solidFill>
              </a:defRPr>
            </a:lvl2pPr>
            <a:lvl3pPr marL="0" indent="1219170">
              <a:spcBef>
                <a:spcPts val="1067"/>
              </a:spcBef>
              <a:buSzTx/>
              <a:buFontTx/>
              <a:buNone/>
              <a:defRPr sz="4800">
                <a:solidFill>
                  <a:srgbClr val="FFFFFF"/>
                </a:solidFill>
              </a:defRPr>
            </a:lvl3pPr>
            <a:lvl4pPr marL="0" indent="1828754">
              <a:spcBef>
                <a:spcPts val="1067"/>
              </a:spcBef>
              <a:buSzTx/>
              <a:buFontTx/>
              <a:buNone/>
              <a:defRPr sz="4800">
                <a:solidFill>
                  <a:srgbClr val="FFFFFF"/>
                </a:solidFill>
              </a:defRPr>
            </a:lvl4pPr>
            <a:lvl5pPr marL="0" indent="2438339">
              <a:spcBef>
                <a:spcPts val="1067"/>
              </a:spcBef>
              <a:buSzTx/>
              <a:buFontTx/>
              <a:buNone/>
              <a:defRPr sz="48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353" name="Text Placeholder 5"/>
          <p:cNvSpPr>
            <a:spLocks noGrp="1"/>
          </p:cNvSpPr>
          <p:nvPr>
            <p:ph type="body" sz="quarter" idx="14"/>
          </p:nvPr>
        </p:nvSpPr>
        <p:spPr>
          <a:xfrm>
            <a:off x="0" y="3042218"/>
            <a:ext cx="4997165" cy="838201"/>
          </a:xfrm>
          <a:prstGeom prst="rect">
            <a:avLst/>
          </a:prstGeom>
          <a:solidFill>
            <a:srgbClr val="000000">
              <a:alpha val="75000"/>
            </a:srgbClr>
          </a:solidFill>
        </p:spPr>
        <p:txBody>
          <a:bodyPr lIns="0" tIns="0" rIns="0" bIns="0" anchor="ctr"/>
          <a:lstStyle>
            <a:lvl1pPr marL="0" indent="0">
              <a:spcBef>
                <a:spcPts val="1067"/>
              </a:spcBef>
              <a:buSzTx/>
              <a:buFontTx/>
              <a:buNone/>
              <a:defRPr sz="3600">
                <a:solidFill>
                  <a:srgbClr val="FFFFFF"/>
                </a:solidFill>
              </a:defRPr>
            </a:lvl1pPr>
          </a:lstStyle>
          <a:p>
            <a:pPr marL="0" indent="0">
              <a:spcBef>
                <a:spcPts val="800"/>
              </a:spcBef>
              <a:buSzTx/>
              <a:buFontTx/>
              <a:buNone/>
              <a:defRPr sz="3600">
                <a:solidFill>
                  <a:srgbClr val="FFFFFF"/>
                </a:solidFill>
              </a:defRPr>
            </a:pPr>
            <a:endParaRPr/>
          </a:p>
        </p:txBody>
      </p:sp>
      <p:sp>
        <p:nvSpPr>
          <p:cNvPr id="3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27289402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OC Slide - 1">
    <p:spTree>
      <p:nvGrpSpPr>
        <p:cNvPr id="1" name=""/>
        <p:cNvGrpSpPr/>
        <p:nvPr/>
      </p:nvGrpSpPr>
      <p:grpSpPr>
        <a:xfrm>
          <a:off x="0" y="0"/>
          <a:ext cx="0" cy="0"/>
          <a:chOff x="0" y="0"/>
          <a:chExt cx="0" cy="0"/>
        </a:xfrm>
      </p:grpSpPr>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2" name="Title 1"/>
          <p:cNvSpPr>
            <a:spLocks noGrp="1"/>
          </p:cNvSpPr>
          <p:nvPr>
            <p:ph type="title" hasCustomPrompt="1"/>
          </p:nvPr>
        </p:nvSpPr>
        <p:spPr>
          <a:xfrm>
            <a:off x="609600" y="1"/>
            <a:ext cx="4286552" cy="1600201"/>
          </a:xfrm>
          <a:solidFill>
            <a:schemeClr val="accent1"/>
          </a:solidFill>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36" name="Text Placeholder 6"/>
          <p:cNvSpPr>
            <a:spLocks noGrp="1"/>
          </p:cNvSpPr>
          <p:nvPr>
            <p:ph type="body" sz="quarter" idx="18" hasCustomPrompt="1"/>
          </p:nvPr>
        </p:nvSpPr>
        <p:spPr>
          <a:xfrm>
            <a:off x="624418" y="1849598"/>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1</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sp>
        <p:nvSpPr>
          <p:cNvPr id="39" name="Text Placeholder 6"/>
          <p:cNvSpPr>
            <a:spLocks noGrp="1"/>
          </p:cNvSpPr>
          <p:nvPr>
            <p:ph type="body" sz="quarter" idx="20" hasCustomPrompt="1"/>
          </p:nvPr>
        </p:nvSpPr>
        <p:spPr>
          <a:xfrm>
            <a:off x="624418" y="2498078"/>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2</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43" name="Text Placeholder 6"/>
          <p:cNvSpPr>
            <a:spLocks noGrp="1"/>
          </p:cNvSpPr>
          <p:nvPr>
            <p:ph type="body" sz="quarter" idx="22" hasCustomPrompt="1"/>
          </p:nvPr>
        </p:nvSpPr>
        <p:spPr>
          <a:xfrm>
            <a:off x="624418" y="3144154"/>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3</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0" name="Text Placeholder 6"/>
          <p:cNvSpPr>
            <a:spLocks noGrp="1"/>
          </p:cNvSpPr>
          <p:nvPr>
            <p:ph type="body" sz="quarter" idx="24" hasCustomPrompt="1"/>
          </p:nvPr>
        </p:nvSpPr>
        <p:spPr>
          <a:xfrm>
            <a:off x="624418" y="3791566"/>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4</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3" name="Text Placeholder 6"/>
          <p:cNvSpPr>
            <a:spLocks noGrp="1"/>
          </p:cNvSpPr>
          <p:nvPr>
            <p:ph type="body" sz="quarter" idx="26" hasCustomPrompt="1"/>
          </p:nvPr>
        </p:nvSpPr>
        <p:spPr>
          <a:xfrm>
            <a:off x="624418" y="4447278"/>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5</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6" name="Text Placeholder 6"/>
          <p:cNvSpPr>
            <a:spLocks noGrp="1"/>
          </p:cNvSpPr>
          <p:nvPr>
            <p:ph type="body" sz="quarter" idx="28" hasCustomPrompt="1"/>
          </p:nvPr>
        </p:nvSpPr>
        <p:spPr>
          <a:xfrm>
            <a:off x="624418" y="508532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6</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9" name="Text Placeholder 6"/>
          <p:cNvSpPr>
            <a:spLocks noGrp="1"/>
          </p:cNvSpPr>
          <p:nvPr>
            <p:ph type="body" sz="quarter" idx="30" hasCustomPrompt="1"/>
          </p:nvPr>
        </p:nvSpPr>
        <p:spPr>
          <a:xfrm>
            <a:off x="624418" y="573273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7</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466173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x" preserve="1">
  <p:cSld name="Data Slide - Charts">
    <p:spTree>
      <p:nvGrpSpPr>
        <p:cNvPr id="1" name=""/>
        <p:cNvGrpSpPr/>
        <p:nvPr/>
      </p:nvGrpSpPr>
      <p:grpSpPr>
        <a:xfrm>
          <a:off x="0" y="0"/>
          <a:ext cx="0" cy="0"/>
          <a:chOff x="0" y="0"/>
          <a:chExt cx="0" cy="0"/>
        </a:xfrm>
      </p:grpSpPr>
      <p:sp>
        <p:nvSpPr>
          <p:cNvPr id="361" name="Title Text"/>
          <p:cNvSpPr txBox="1">
            <a:spLocks noGrp="1"/>
          </p:cNvSpPr>
          <p:nvPr>
            <p:ph type="title"/>
          </p:nvPr>
        </p:nvSpPr>
        <p:spPr>
          <a:xfrm>
            <a:off x="609601" y="0"/>
            <a:ext cx="4279652" cy="2265941"/>
          </a:xfrm>
          <a:prstGeom prst="rect">
            <a:avLst/>
          </a:prstGeom>
        </p:spPr>
        <p:txBody>
          <a:bodyPr>
            <a:normAutofit/>
          </a:bodyPr>
          <a:lstStyle/>
          <a:p>
            <a:r>
              <a:t>Title Text</a:t>
            </a:r>
          </a:p>
        </p:txBody>
      </p:sp>
      <p:sp>
        <p:nvSpPr>
          <p:cNvPr id="362" name="Body Level One…"/>
          <p:cNvSpPr txBox="1">
            <a:spLocks noGrp="1"/>
          </p:cNvSpPr>
          <p:nvPr>
            <p:ph type="body" sz="quarter" idx="1"/>
          </p:nvPr>
        </p:nvSpPr>
        <p:spPr>
          <a:xfrm>
            <a:off x="5437112" y="556683"/>
            <a:ext cx="6359072" cy="1709259"/>
          </a:xfrm>
          <a:prstGeom prst="rect">
            <a:avLst/>
          </a:prstGeom>
        </p:spPr>
        <p:txBody>
          <a:bodyPr lIns="0" tIns="0" rIns="0" bIns="0" anchor="ctr"/>
          <a:lstStyle>
            <a:lvl1pPr marL="0" indent="0">
              <a:spcBef>
                <a:spcPts val="533"/>
              </a:spcBef>
              <a:buSzTx/>
              <a:buFontTx/>
              <a:buNone/>
              <a:defRPr sz="2667"/>
            </a:lvl1pPr>
            <a:lvl2pPr marL="927077" indent="-317492">
              <a:spcBef>
                <a:spcPts val="533"/>
              </a:spcBef>
              <a:buFontTx/>
              <a:defRPr sz="2667"/>
            </a:lvl2pPr>
            <a:lvl3pPr marL="1496253" indent="-277084">
              <a:spcBef>
                <a:spcPts val="533"/>
              </a:spcBef>
              <a:buFontTx/>
              <a:defRPr sz="2667"/>
            </a:lvl3pPr>
            <a:lvl4pPr marL="2133547" indent="-304792">
              <a:spcBef>
                <a:spcPts val="533"/>
              </a:spcBef>
              <a:buFontTx/>
              <a:defRPr sz="2667"/>
            </a:lvl4pPr>
            <a:lvl5pPr marL="2776997" indent="-338658">
              <a:spcBef>
                <a:spcPts val="533"/>
              </a:spcBef>
              <a:buFontTx/>
              <a:defRPr sz="2667"/>
            </a:lvl5pPr>
          </a:lstStyle>
          <a:p>
            <a:r>
              <a:t>Body Level One</a:t>
            </a:r>
          </a:p>
          <a:p>
            <a:pPr lvl="1"/>
            <a:r>
              <a:t>Body Level Two</a:t>
            </a:r>
          </a:p>
          <a:p>
            <a:pPr lvl="2"/>
            <a:r>
              <a:t>Body Level Three</a:t>
            </a:r>
          </a:p>
          <a:p>
            <a:pPr lvl="3"/>
            <a:r>
              <a:t>Body Level Four</a:t>
            </a:r>
          </a:p>
          <a:p>
            <a:pPr lvl="4"/>
            <a:r>
              <a:t>Body Level Five</a:t>
            </a:r>
          </a:p>
        </p:txBody>
      </p:sp>
      <p:sp>
        <p:nvSpPr>
          <p:cNvPr id="363" name="Text Placeholder 13"/>
          <p:cNvSpPr>
            <a:spLocks noGrp="1"/>
          </p:cNvSpPr>
          <p:nvPr>
            <p:ph type="body" sz="quarter" idx="13"/>
          </p:nvPr>
        </p:nvSpPr>
        <p:spPr>
          <a:xfrm>
            <a:off x="624416" y="4798484"/>
            <a:ext cx="2510368" cy="355601"/>
          </a:xfrm>
          <a:prstGeom prst="rect">
            <a:avLst/>
          </a:prstGeom>
        </p:spPr>
        <p:txBody>
          <a:bodyPr lIns="0" tIns="0" rIns="0" bIns="0"/>
          <a:lstStyle>
            <a:lvl1pPr marL="0" indent="0" algn="ctr">
              <a:spcBef>
                <a:spcPts val="533"/>
              </a:spcBef>
              <a:buSzTx/>
              <a:buFontTx/>
              <a:buNone/>
              <a:defRPr sz="1800"/>
            </a:lvl1pPr>
          </a:lstStyle>
          <a:p>
            <a:pPr marL="0" indent="0" algn="ctr">
              <a:spcBef>
                <a:spcPts val="400"/>
              </a:spcBef>
              <a:buSzTx/>
              <a:buFontTx/>
              <a:buNone/>
              <a:defRPr sz="1800"/>
            </a:pPr>
            <a:endParaRPr/>
          </a:p>
        </p:txBody>
      </p:sp>
      <p:sp>
        <p:nvSpPr>
          <p:cNvPr id="364" name="Text Placeholder 13"/>
          <p:cNvSpPr>
            <a:spLocks noGrp="1"/>
          </p:cNvSpPr>
          <p:nvPr>
            <p:ph type="body" sz="quarter" idx="14"/>
          </p:nvPr>
        </p:nvSpPr>
        <p:spPr>
          <a:xfrm>
            <a:off x="3491764" y="4798484"/>
            <a:ext cx="2510368" cy="355601"/>
          </a:xfrm>
          <a:prstGeom prst="rect">
            <a:avLst/>
          </a:prstGeom>
        </p:spPr>
        <p:txBody>
          <a:bodyPr lIns="0" tIns="0" rIns="0" bIns="0"/>
          <a:lstStyle>
            <a:lvl1pPr marL="0" indent="0" algn="ctr">
              <a:spcBef>
                <a:spcPts val="533"/>
              </a:spcBef>
              <a:buSzTx/>
              <a:buFontTx/>
              <a:buNone/>
              <a:defRPr sz="1800"/>
            </a:lvl1pPr>
          </a:lstStyle>
          <a:p>
            <a:pPr marL="0" indent="0" algn="ctr">
              <a:spcBef>
                <a:spcPts val="400"/>
              </a:spcBef>
              <a:buSzTx/>
              <a:buFontTx/>
              <a:buNone/>
              <a:defRPr sz="1800"/>
            </a:pPr>
            <a:endParaRPr/>
          </a:p>
        </p:txBody>
      </p:sp>
      <p:sp>
        <p:nvSpPr>
          <p:cNvPr id="365" name="Text Placeholder 13"/>
          <p:cNvSpPr>
            <a:spLocks noGrp="1"/>
          </p:cNvSpPr>
          <p:nvPr>
            <p:ph type="body" sz="quarter" idx="15"/>
          </p:nvPr>
        </p:nvSpPr>
        <p:spPr>
          <a:xfrm>
            <a:off x="6355587" y="4798484"/>
            <a:ext cx="2510368" cy="355601"/>
          </a:xfrm>
          <a:prstGeom prst="rect">
            <a:avLst/>
          </a:prstGeom>
        </p:spPr>
        <p:txBody>
          <a:bodyPr lIns="0" tIns="0" rIns="0" bIns="0"/>
          <a:lstStyle>
            <a:lvl1pPr marL="0" indent="0" algn="ctr">
              <a:spcBef>
                <a:spcPts val="533"/>
              </a:spcBef>
              <a:buSzTx/>
              <a:buFontTx/>
              <a:buNone/>
              <a:defRPr sz="1800"/>
            </a:lvl1pPr>
          </a:lstStyle>
          <a:p>
            <a:pPr marL="0" indent="0" algn="ctr">
              <a:spcBef>
                <a:spcPts val="400"/>
              </a:spcBef>
              <a:buSzTx/>
              <a:buFontTx/>
              <a:buNone/>
              <a:defRPr sz="1800"/>
            </a:pPr>
            <a:endParaRPr/>
          </a:p>
        </p:txBody>
      </p:sp>
      <p:sp>
        <p:nvSpPr>
          <p:cNvPr id="366" name="Text Placeholder 13"/>
          <p:cNvSpPr>
            <a:spLocks noGrp="1"/>
          </p:cNvSpPr>
          <p:nvPr>
            <p:ph type="body" sz="quarter" idx="16"/>
          </p:nvPr>
        </p:nvSpPr>
        <p:spPr>
          <a:xfrm>
            <a:off x="9284797" y="4798484"/>
            <a:ext cx="2510368" cy="355601"/>
          </a:xfrm>
          <a:prstGeom prst="rect">
            <a:avLst/>
          </a:prstGeom>
        </p:spPr>
        <p:txBody>
          <a:bodyPr lIns="0" tIns="0" rIns="0" bIns="0"/>
          <a:lstStyle>
            <a:lvl1pPr marL="0" indent="0" algn="ctr">
              <a:spcBef>
                <a:spcPts val="533"/>
              </a:spcBef>
              <a:buSzTx/>
              <a:buFontTx/>
              <a:buNone/>
              <a:defRPr sz="1800"/>
            </a:lvl1pPr>
          </a:lstStyle>
          <a:p>
            <a:pPr marL="0" indent="0" algn="ctr">
              <a:spcBef>
                <a:spcPts val="400"/>
              </a:spcBef>
              <a:buSzTx/>
              <a:buFontTx/>
              <a:buNone/>
              <a:defRPr sz="1800"/>
            </a:pPr>
            <a:endParaRPr/>
          </a:p>
        </p:txBody>
      </p:sp>
      <p:sp>
        <p:nvSpPr>
          <p:cNvPr id="367" name="Text Placeholder 13"/>
          <p:cNvSpPr>
            <a:spLocks noGrp="1"/>
          </p:cNvSpPr>
          <p:nvPr>
            <p:ph type="body" sz="quarter" idx="17"/>
          </p:nvPr>
        </p:nvSpPr>
        <p:spPr>
          <a:xfrm>
            <a:off x="624416" y="6233411"/>
            <a:ext cx="2510368" cy="273597"/>
          </a:xfrm>
          <a:prstGeom prst="rect">
            <a:avLst/>
          </a:prstGeom>
        </p:spPr>
        <p:txBody>
          <a:bodyPr lIns="0" tIns="0" rIns="0" bIns="0"/>
          <a:lstStyle>
            <a:lvl1pPr marL="0" indent="0">
              <a:spcBef>
                <a:spcPts val="267"/>
              </a:spcBef>
              <a:buSzTx/>
              <a:buFontTx/>
              <a:buNone/>
              <a:defRPr sz="1000"/>
            </a:lvl1pPr>
          </a:lstStyle>
          <a:p>
            <a:pPr marL="0" indent="0">
              <a:spcBef>
                <a:spcPts val="200"/>
              </a:spcBef>
              <a:buSzTx/>
              <a:buFontTx/>
              <a:buNone/>
              <a:defRPr sz="1000"/>
            </a:pPr>
            <a:endParaRPr/>
          </a:p>
        </p:txBody>
      </p:sp>
      <p:sp>
        <p:nvSpPr>
          <p:cNvPr id="368" name="Slide Number"/>
          <p:cNvSpPr txBox="1">
            <a:spLocks noGrp="1"/>
          </p:cNvSpPr>
          <p:nvPr>
            <p:ph type="sldNum" sz="quarter" idx="2"/>
          </p:nvPr>
        </p:nvSpPr>
        <p:spPr>
          <a:xfrm>
            <a:off x="8948935" y="6454018"/>
            <a:ext cx="454610" cy="461665"/>
          </a:xfrm>
          <a:prstGeom prst="rect">
            <a:avLst/>
          </a:prstGeom>
        </p:spPr>
        <p:txBody>
          <a:bodyPr anchor="t"/>
          <a:lstStyle>
            <a:lvl1pPr algn="l">
              <a:defRPr sz="2400"/>
            </a:lvl1pPr>
          </a:lstStyle>
          <a:p>
            <a:fld id="{86CB4B4D-7CA3-9044-876B-883B54F8677D}" type="slidenum">
              <a:t>‹#›</a:t>
            </a:fld>
            <a:endParaRPr/>
          </a:p>
        </p:txBody>
      </p:sp>
    </p:spTree>
    <p:extLst>
      <p:ext uri="{BB962C8B-B14F-4D97-AF65-F5344CB8AC3E}">
        <p14:creationId xmlns:p14="http://schemas.microsoft.com/office/powerpoint/2010/main" val="190899852"/>
      </p:ext>
    </p:extLst>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x" preserve="1">
  <p:cSld name="Content Slide - Infographic Large Photo">
    <p:spTree>
      <p:nvGrpSpPr>
        <p:cNvPr id="1" name=""/>
        <p:cNvGrpSpPr/>
        <p:nvPr/>
      </p:nvGrpSpPr>
      <p:grpSpPr>
        <a:xfrm>
          <a:off x="0" y="0"/>
          <a:ext cx="0" cy="0"/>
          <a:chOff x="0" y="0"/>
          <a:chExt cx="0" cy="0"/>
        </a:xfrm>
      </p:grpSpPr>
      <p:sp>
        <p:nvSpPr>
          <p:cNvPr id="375" name="Picture Placeholder 28"/>
          <p:cNvSpPr>
            <a:spLocks noGrp="1"/>
          </p:cNvSpPr>
          <p:nvPr>
            <p:ph type="pic" idx="13"/>
          </p:nvPr>
        </p:nvSpPr>
        <p:spPr>
          <a:xfrm>
            <a:off x="0" y="0"/>
            <a:ext cx="12192000" cy="6858000"/>
          </a:xfrm>
          <a:prstGeom prst="rect">
            <a:avLst/>
          </a:prstGeom>
        </p:spPr>
        <p:txBody>
          <a:bodyPr lIns="91439" rIns="91439">
            <a:noAutofit/>
          </a:bodyPr>
          <a:lstStyle/>
          <a:p>
            <a:endParaRPr/>
          </a:p>
        </p:txBody>
      </p:sp>
      <p:sp>
        <p:nvSpPr>
          <p:cNvPr id="376" name="Body Level One…"/>
          <p:cNvSpPr txBox="1">
            <a:spLocks noGrp="1"/>
          </p:cNvSpPr>
          <p:nvPr>
            <p:ph type="body" sz="half" idx="1"/>
          </p:nvPr>
        </p:nvSpPr>
        <p:spPr>
          <a:xfrm>
            <a:off x="0" y="3414949"/>
            <a:ext cx="12192000" cy="2644163"/>
          </a:xfrm>
          <a:prstGeom prst="rect">
            <a:avLst/>
          </a:prstGeom>
          <a:solidFill>
            <a:srgbClr val="F2F2F2">
              <a:alpha val="85000"/>
            </a:srgbClr>
          </a:solidFill>
        </p:spPr>
        <p:txBody>
          <a:bodyPr/>
          <a:lstStyle>
            <a:lvl1pPr marL="0" indent="0" algn="ctr">
              <a:spcBef>
                <a:spcPts val="0"/>
              </a:spcBef>
              <a:buSzTx/>
              <a:buFontTx/>
              <a:buNone/>
              <a:defRPr sz="133"/>
            </a:lvl1pPr>
            <a:lvl2pPr marL="625459" indent="-15874" algn="ctr">
              <a:spcBef>
                <a:spcPts val="0"/>
              </a:spcBef>
              <a:buFontTx/>
              <a:defRPr sz="133"/>
            </a:lvl2pPr>
            <a:lvl3pPr marL="1233023" indent="-13853" algn="ctr">
              <a:spcBef>
                <a:spcPts val="0"/>
              </a:spcBef>
              <a:buFontTx/>
              <a:defRPr sz="133"/>
            </a:lvl3pPr>
            <a:lvl4pPr marL="1843994" indent="-15240" algn="ctr">
              <a:spcBef>
                <a:spcPts val="0"/>
              </a:spcBef>
              <a:buFontTx/>
              <a:defRPr sz="133"/>
            </a:lvl4pPr>
            <a:lvl5pPr marL="2455272" indent="-16933" algn="ctr">
              <a:spcBef>
                <a:spcPts val="0"/>
              </a:spcBef>
              <a:buFontTx/>
              <a:defRPr sz="133"/>
            </a:lvl5pPr>
          </a:lstStyle>
          <a:p>
            <a:r>
              <a:t>Body Level One</a:t>
            </a:r>
          </a:p>
          <a:p>
            <a:pPr lvl="1"/>
            <a:r>
              <a:t>Body Level Two</a:t>
            </a:r>
          </a:p>
          <a:p>
            <a:pPr lvl="2"/>
            <a:r>
              <a:t>Body Level Three</a:t>
            </a:r>
          </a:p>
          <a:p>
            <a:pPr lvl="3"/>
            <a:r>
              <a:t>Body Level Four</a:t>
            </a:r>
          </a:p>
          <a:p>
            <a:pPr lvl="4"/>
            <a:r>
              <a:t>Body Level Five</a:t>
            </a:r>
          </a:p>
        </p:txBody>
      </p:sp>
      <p:sp>
        <p:nvSpPr>
          <p:cNvPr id="377" name="Text Placeholder 3"/>
          <p:cNvSpPr>
            <a:spLocks noGrp="1"/>
          </p:cNvSpPr>
          <p:nvPr>
            <p:ph type="body" sz="quarter" idx="14"/>
          </p:nvPr>
        </p:nvSpPr>
        <p:spPr>
          <a:xfrm>
            <a:off x="624416" y="5057514"/>
            <a:ext cx="1782235" cy="760892"/>
          </a:xfrm>
          <a:prstGeom prst="rect">
            <a:avLst/>
          </a:prstGeom>
        </p:spPr>
        <p:txBody>
          <a:bodyPr lIns="0" tIns="0" rIns="0" bIns="0"/>
          <a:lstStyle>
            <a:lvl1pPr marL="0" indent="0" algn="ctr">
              <a:spcBef>
                <a:spcPts val="267"/>
              </a:spcBef>
              <a:buSzTx/>
              <a:buFontTx/>
              <a:buNone/>
              <a:defRPr sz="1200"/>
            </a:lvl1pPr>
          </a:lstStyle>
          <a:p>
            <a:pPr marL="0" indent="0" algn="ctr">
              <a:spcBef>
                <a:spcPts val="200"/>
              </a:spcBef>
              <a:buSzTx/>
              <a:buFontTx/>
              <a:buNone/>
              <a:defRPr sz="1200"/>
            </a:pPr>
            <a:endParaRPr/>
          </a:p>
        </p:txBody>
      </p:sp>
      <p:sp>
        <p:nvSpPr>
          <p:cNvPr id="378" name="Text Placeholder 17"/>
          <p:cNvSpPr>
            <a:spLocks noGrp="1"/>
          </p:cNvSpPr>
          <p:nvPr>
            <p:ph type="body" sz="quarter" idx="15"/>
          </p:nvPr>
        </p:nvSpPr>
        <p:spPr>
          <a:xfrm>
            <a:off x="624416" y="4519807"/>
            <a:ext cx="1782235" cy="435381"/>
          </a:xfrm>
          <a:prstGeom prst="rect">
            <a:avLst/>
          </a:prstGeom>
        </p:spPr>
        <p:txBody>
          <a:bodyPr lIns="0" tIns="0" rIns="0" bIns="0"/>
          <a:lstStyle>
            <a:lvl1pPr marL="0" indent="0" algn="ctr">
              <a:spcBef>
                <a:spcPts val="533"/>
              </a:spcBef>
              <a:buSzTx/>
              <a:buFontTx/>
              <a:buNone/>
              <a:defRPr sz="1800"/>
            </a:lvl1pPr>
          </a:lstStyle>
          <a:p>
            <a:pPr marL="0" indent="0" algn="ctr">
              <a:spcBef>
                <a:spcPts val="400"/>
              </a:spcBef>
              <a:buSzTx/>
              <a:buFontTx/>
              <a:buNone/>
              <a:defRPr sz="1800"/>
            </a:pPr>
            <a:endParaRPr/>
          </a:p>
        </p:txBody>
      </p:sp>
      <p:sp>
        <p:nvSpPr>
          <p:cNvPr id="379" name="Text Placeholder 3"/>
          <p:cNvSpPr>
            <a:spLocks noGrp="1"/>
          </p:cNvSpPr>
          <p:nvPr>
            <p:ph type="body" sz="quarter" idx="16"/>
          </p:nvPr>
        </p:nvSpPr>
        <p:spPr>
          <a:xfrm>
            <a:off x="2926491" y="5057514"/>
            <a:ext cx="1782235" cy="760892"/>
          </a:xfrm>
          <a:prstGeom prst="rect">
            <a:avLst/>
          </a:prstGeom>
        </p:spPr>
        <p:txBody>
          <a:bodyPr lIns="0" tIns="0" rIns="0" bIns="0"/>
          <a:lstStyle>
            <a:lvl1pPr marL="0" indent="0" algn="ctr">
              <a:spcBef>
                <a:spcPts val="267"/>
              </a:spcBef>
              <a:buSzTx/>
              <a:buFontTx/>
              <a:buNone/>
              <a:defRPr sz="1200"/>
            </a:lvl1pPr>
          </a:lstStyle>
          <a:p>
            <a:pPr marL="0" indent="0" algn="ctr">
              <a:spcBef>
                <a:spcPts val="200"/>
              </a:spcBef>
              <a:buSzTx/>
              <a:buFontTx/>
              <a:buNone/>
              <a:defRPr sz="1200"/>
            </a:pPr>
            <a:endParaRPr/>
          </a:p>
        </p:txBody>
      </p:sp>
      <p:sp>
        <p:nvSpPr>
          <p:cNvPr id="380" name="Text Placeholder 17"/>
          <p:cNvSpPr>
            <a:spLocks noGrp="1"/>
          </p:cNvSpPr>
          <p:nvPr>
            <p:ph type="body" sz="quarter" idx="17"/>
          </p:nvPr>
        </p:nvSpPr>
        <p:spPr>
          <a:xfrm>
            <a:off x="2926492" y="4519807"/>
            <a:ext cx="1782235" cy="435381"/>
          </a:xfrm>
          <a:prstGeom prst="rect">
            <a:avLst/>
          </a:prstGeom>
        </p:spPr>
        <p:txBody>
          <a:bodyPr lIns="0" tIns="0" rIns="0" bIns="0"/>
          <a:lstStyle>
            <a:lvl1pPr marL="0" indent="0" algn="ctr">
              <a:spcBef>
                <a:spcPts val="533"/>
              </a:spcBef>
              <a:buSzTx/>
              <a:buFontTx/>
              <a:buNone/>
              <a:defRPr sz="1800"/>
            </a:lvl1pPr>
          </a:lstStyle>
          <a:p>
            <a:pPr marL="0" indent="0" algn="ctr">
              <a:spcBef>
                <a:spcPts val="400"/>
              </a:spcBef>
              <a:buSzTx/>
              <a:buFontTx/>
              <a:buNone/>
              <a:defRPr sz="1800"/>
            </a:pPr>
            <a:endParaRPr/>
          </a:p>
        </p:txBody>
      </p:sp>
      <p:sp>
        <p:nvSpPr>
          <p:cNvPr id="381" name="Text Placeholder 3"/>
          <p:cNvSpPr>
            <a:spLocks noGrp="1"/>
          </p:cNvSpPr>
          <p:nvPr>
            <p:ph type="body" sz="quarter" idx="18"/>
          </p:nvPr>
        </p:nvSpPr>
        <p:spPr>
          <a:xfrm>
            <a:off x="5241521" y="5057514"/>
            <a:ext cx="1782235" cy="760892"/>
          </a:xfrm>
          <a:prstGeom prst="rect">
            <a:avLst/>
          </a:prstGeom>
        </p:spPr>
        <p:txBody>
          <a:bodyPr lIns="0" tIns="0" rIns="0" bIns="0"/>
          <a:lstStyle>
            <a:lvl1pPr marL="0" indent="0" algn="ctr">
              <a:spcBef>
                <a:spcPts val="267"/>
              </a:spcBef>
              <a:buSzTx/>
              <a:buFontTx/>
              <a:buNone/>
              <a:defRPr sz="1200"/>
            </a:lvl1pPr>
          </a:lstStyle>
          <a:p>
            <a:pPr marL="0" indent="0" algn="ctr">
              <a:spcBef>
                <a:spcPts val="200"/>
              </a:spcBef>
              <a:buSzTx/>
              <a:buFontTx/>
              <a:buNone/>
              <a:defRPr sz="1200"/>
            </a:pPr>
            <a:endParaRPr/>
          </a:p>
        </p:txBody>
      </p:sp>
      <p:sp>
        <p:nvSpPr>
          <p:cNvPr id="382" name="Text Placeholder 17"/>
          <p:cNvSpPr>
            <a:spLocks noGrp="1"/>
          </p:cNvSpPr>
          <p:nvPr>
            <p:ph type="body" sz="quarter" idx="19"/>
          </p:nvPr>
        </p:nvSpPr>
        <p:spPr>
          <a:xfrm>
            <a:off x="5241521" y="4519807"/>
            <a:ext cx="1782235" cy="435381"/>
          </a:xfrm>
          <a:prstGeom prst="rect">
            <a:avLst/>
          </a:prstGeom>
        </p:spPr>
        <p:txBody>
          <a:bodyPr lIns="0" tIns="0" rIns="0" bIns="0"/>
          <a:lstStyle>
            <a:lvl1pPr marL="0" indent="0" algn="ctr">
              <a:spcBef>
                <a:spcPts val="533"/>
              </a:spcBef>
              <a:buSzTx/>
              <a:buFontTx/>
              <a:buNone/>
              <a:defRPr sz="1800"/>
            </a:lvl1pPr>
          </a:lstStyle>
          <a:p>
            <a:pPr marL="0" indent="0" algn="ctr">
              <a:spcBef>
                <a:spcPts val="400"/>
              </a:spcBef>
              <a:buSzTx/>
              <a:buFontTx/>
              <a:buNone/>
              <a:defRPr sz="1800"/>
            </a:pPr>
            <a:endParaRPr/>
          </a:p>
        </p:txBody>
      </p:sp>
      <p:sp>
        <p:nvSpPr>
          <p:cNvPr id="383" name="Text Placeholder 3"/>
          <p:cNvSpPr>
            <a:spLocks noGrp="1"/>
          </p:cNvSpPr>
          <p:nvPr>
            <p:ph type="body" sz="quarter" idx="20"/>
          </p:nvPr>
        </p:nvSpPr>
        <p:spPr>
          <a:xfrm>
            <a:off x="7540879" y="5057514"/>
            <a:ext cx="1782235" cy="760892"/>
          </a:xfrm>
          <a:prstGeom prst="rect">
            <a:avLst/>
          </a:prstGeom>
        </p:spPr>
        <p:txBody>
          <a:bodyPr lIns="0" tIns="0" rIns="0" bIns="0"/>
          <a:lstStyle>
            <a:lvl1pPr marL="0" indent="0" algn="ctr">
              <a:spcBef>
                <a:spcPts val="267"/>
              </a:spcBef>
              <a:buSzTx/>
              <a:buFontTx/>
              <a:buNone/>
              <a:defRPr sz="1200"/>
            </a:lvl1pPr>
          </a:lstStyle>
          <a:p>
            <a:pPr marL="0" indent="0" algn="ctr">
              <a:spcBef>
                <a:spcPts val="200"/>
              </a:spcBef>
              <a:buSzTx/>
              <a:buFontTx/>
              <a:buNone/>
              <a:defRPr sz="1200"/>
            </a:pPr>
            <a:endParaRPr/>
          </a:p>
        </p:txBody>
      </p:sp>
      <p:sp>
        <p:nvSpPr>
          <p:cNvPr id="384" name="Text Placeholder 17"/>
          <p:cNvSpPr>
            <a:spLocks noGrp="1"/>
          </p:cNvSpPr>
          <p:nvPr>
            <p:ph type="body" sz="quarter" idx="21"/>
          </p:nvPr>
        </p:nvSpPr>
        <p:spPr>
          <a:xfrm>
            <a:off x="7540879" y="4519807"/>
            <a:ext cx="1782235" cy="435381"/>
          </a:xfrm>
          <a:prstGeom prst="rect">
            <a:avLst/>
          </a:prstGeom>
        </p:spPr>
        <p:txBody>
          <a:bodyPr lIns="0" tIns="0" rIns="0" bIns="0"/>
          <a:lstStyle>
            <a:lvl1pPr marL="0" indent="0" algn="ctr">
              <a:spcBef>
                <a:spcPts val="533"/>
              </a:spcBef>
              <a:buSzTx/>
              <a:buFontTx/>
              <a:buNone/>
              <a:defRPr sz="1800"/>
            </a:lvl1pPr>
          </a:lstStyle>
          <a:p>
            <a:pPr marL="0" indent="0" algn="ctr">
              <a:spcBef>
                <a:spcPts val="400"/>
              </a:spcBef>
              <a:buSzTx/>
              <a:buFontTx/>
              <a:buNone/>
              <a:defRPr sz="1800"/>
            </a:pPr>
            <a:endParaRPr/>
          </a:p>
        </p:txBody>
      </p:sp>
      <p:sp>
        <p:nvSpPr>
          <p:cNvPr id="385" name="Text Placeholder 3"/>
          <p:cNvSpPr>
            <a:spLocks noGrp="1"/>
          </p:cNvSpPr>
          <p:nvPr>
            <p:ph type="body" sz="quarter" idx="22"/>
          </p:nvPr>
        </p:nvSpPr>
        <p:spPr>
          <a:xfrm>
            <a:off x="9782135" y="5057514"/>
            <a:ext cx="1782235" cy="760892"/>
          </a:xfrm>
          <a:prstGeom prst="rect">
            <a:avLst/>
          </a:prstGeom>
        </p:spPr>
        <p:txBody>
          <a:bodyPr lIns="0" tIns="0" rIns="0" bIns="0"/>
          <a:lstStyle>
            <a:lvl1pPr marL="0" indent="0" algn="ctr">
              <a:spcBef>
                <a:spcPts val="267"/>
              </a:spcBef>
              <a:buSzTx/>
              <a:buFontTx/>
              <a:buNone/>
              <a:defRPr sz="1200"/>
            </a:lvl1pPr>
          </a:lstStyle>
          <a:p>
            <a:pPr marL="0" indent="0" algn="ctr">
              <a:spcBef>
                <a:spcPts val="200"/>
              </a:spcBef>
              <a:buSzTx/>
              <a:buFontTx/>
              <a:buNone/>
              <a:defRPr sz="1200"/>
            </a:pPr>
            <a:endParaRPr/>
          </a:p>
        </p:txBody>
      </p:sp>
      <p:sp>
        <p:nvSpPr>
          <p:cNvPr id="386" name="Text Placeholder 17"/>
          <p:cNvSpPr>
            <a:spLocks noGrp="1"/>
          </p:cNvSpPr>
          <p:nvPr>
            <p:ph type="body" sz="quarter" idx="23"/>
          </p:nvPr>
        </p:nvSpPr>
        <p:spPr>
          <a:xfrm>
            <a:off x="9782135" y="4519807"/>
            <a:ext cx="1782235" cy="435381"/>
          </a:xfrm>
          <a:prstGeom prst="rect">
            <a:avLst/>
          </a:prstGeom>
        </p:spPr>
        <p:txBody>
          <a:bodyPr lIns="0" tIns="0" rIns="0" bIns="0"/>
          <a:lstStyle>
            <a:lvl1pPr marL="0" indent="0" algn="ctr">
              <a:spcBef>
                <a:spcPts val="533"/>
              </a:spcBef>
              <a:buSzTx/>
              <a:buFontTx/>
              <a:buNone/>
              <a:defRPr sz="1800"/>
            </a:lvl1pPr>
          </a:lstStyle>
          <a:p>
            <a:pPr marL="0" indent="0" algn="ctr">
              <a:spcBef>
                <a:spcPts val="400"/>
              </a:spcBef>
              <a:buSzTx/>
              <a:buFontTx/>
              <a:buNone/>
              <a:defRPr sz="1800"/>
            </a:pPr>
            <a:endParaRPr/>
          </a:p>
        </p:txBody>
      </p:sp>
      <p:sp>
        <p:nvSpPr>
          <p:cNvPr id="387" name="Slide Number"/>
          <p:cNvSpPr txBox="1">
            <a:spLocks noGrp="1"/>
          </p:cNvSpPr>
          <p:nvPr>
            <p:ph type="sldNum" sz="quarter" idx="2"/>
          </p:nvPr>
        </p:nvSpPr>
        <p:spPr>
          <a:xfrm>
            <a:off x="8948935" y="6454018"/>
            <a:ext cx="454610" cy="461665"/>
          </a:xfrm>
          <a:prstGeom prst="rect">
            <a:avLst/>
          </a:prstGeom>
        </p:spPr>
        <p:txBody>
          <a:bodyPr anchor="t"/>
          <a:lstStyle>
            <a:lvl1pPr algn="l">
              <a:defRPr sz="2400"/>
            </a:lvl1pPr>
          </a:lstStyle>
          <a:p>
            <a:fld id="{86CB4B4D-7CA3-9044-876B-883B54F8677D}" type="slidenum">
              <a:t>‹#›</a:t>
            </a:fld>
            <a:endParaRPr/>
          </a:p>
        </p:txBody>
      </p:sp>
      <p:sp>
        <p:nvSpPr>
          <p:cNvPr id="388" name="Title Text"/>
          <p:cNvSpPr txBox="1">
            <a:spLocks noGrp="1"/>
          </p:cNvSpPr>
          <p:nvPr>
            <p:ph type="title"/>
          </p:nvPr>
        </p:nvSpPr>
        <p:spPr>
          <a:xfrm>
            <a:off x="609601" y="0"/>
            <a:ext cx="4284681" cy="2272344"/>
          </a:xfrm>
          <a:prstGeom prst="rect">
            <a:avLst/>
          </a:prstGeom>
        </p:spPr>
        <p:txBody>
          <a:bodyPr>
            <a:normAutofit/>
          </a:bodyPr>
          <a:lstStyle/>
          <a:p>
            <a:r>
              <a:t>Title Text</a:t>
            </a:r>
          </a:p>
        </p:txBody>
      </p:sp>
      <p:sp>
        <p:nvSpPr>
          <p:cNvPr id="389" name="Picture Placeholder 24"/>
          <p:cNvSpPr>
            <a:spLocks noGrp="1"/>
          </p:cNvSpPr>
          <p:nvPr>
            <p:ph type="pic" sz="quarter" idx="24"/>
          </p:nvPr>
        </p:nvSpPr>
        <p:spPr>
          <a:xfrm>
            <a:off x="654244" y="2616059"/>
            <a:ext cx="1722577" cy="1722572"/>
          </a:xfrm>
          <a:prstGeom prst="rect">
            <a:avLst/>
          </a:prstGeom>
          <a:ln w="38100">
            <a:solidFill>
              <a:srgbClr val="FFFFFF"/>
            </a:solidFill>
            <a:round/>
          </a:ln>
        </p:spPr>
        <p:txBody>
          <a:bodyPr lIns="91439" rIns="91439">
            <a:noAutofit/>
          </a:bodyPr>
          <a:lstStyle/>
          <a:p>
            <a:endParaRPr/>
          </a:p>
        </p:txBody>
      </p:sp>
      <p:sp>
        <p:nvSpPr>
          <p:cNvPr id="390" name="Picture Placeholder 24"/>
          <p:cNvSpPr>
            <a:spLocks noGrp="1"/>
          </p:cNvSpPr>
          <p:nvPr>
            <p:ph type="pic" sz="quarter" idx="25"/>
          </p:nvPr>
        </p:nvSpPr>
        <p:spPr>
          <a:xfrm>
            <a:off x="2986149" y="2616059"/>
            <a:ext cx="1722577" cy="1722572"/>
          </a:xfrm>
          <a:prstGeom prst="rect">
            <a:avLst/>
          </a:prstGeom>
          <a:ln w="38100">
            <a:solidFill>
              <a:srgbClr val="FFFFFF"/>
            </a:solidFill>
            <a:round/>
          </a:ln>
        </p:spPr>
        <p:txBody>
          <a:bodyPr lIns="91439" rIns="91439">
            <a:noAutofit/>
          </a:bodyPr>
          <a:lstStyle/>
          <a:p>
            <a:endParaRPr/>
          </a:p>
        </p:txBody>
      </p:sp>
      <p:sp>
        <p:nvSpPr>
          <p:cNvPr id="391" name="Picture Placeholder 24"/>
          <p:cNvSpPr>
            <a:spLocks noGrp="1"/>
          </p:cNvSpPr>
          <p:nvPr>
            <p:ph type="pic" sz="quarter" idx="26"/>
          </p:nvPr>
        </p:nvSpPr>
        <p:spPr>
          <a:xfrm>
            <a:off x="5234712" y="2616059"/>
            <a:ext cx="1722576" cy="1722572"/>
          </a:xfrm>
          <a:prstGeom prst="rect">
            <a:avLst/>
          </a:prstGeom>
          <a:ln w="38100">
            <a:solidFill>
              <a:srgbClr val="FFFFFF"/>
            </a:solidFill>
            <a:round/>
          </a:ln>
        </p:spPr>
        <p:txBody>
          <a:bodyPr lIns="91439" rIns="91439">
            <a:noAutofit/>
          </a:bodyPr>
          <a:lstStyle/>
          <a:p>
            <a:endParaRPr/>
          </a:p>
        </p:txBody>
      </p:sp>
      <p:sp>
        <p:nvSpPr>
          <p:cNvPr id="392" name="Picture Placeholder 24"/>
          <p:cNvSpPr>
            <a:spLocks noGrp="1"/>
          </p:cNvSpPr>
          <p:nvPr>
            <p:ph type="pic" sz="quarter" idx="27"/>
          </p:nvPr>
        </p:nvSpPr>
        <p:spPr>
          <a:xfrm>
            <a:off x="7567585" y="2616059"/>
            <a:ext cx="1722577" cy="1722572"/>
          </a:xfrm>
          <a:prstGeom prst="rect">
            <a:avLst/>
          </a:prstGeom>
          <a:ln w="38100">
            <a:solidFill>
              <a:srgbClr val="FFFFFF"/>
            </a:solidFill>
            <a:round/>
          </a:ln>
        </p:spPr>
        <p:txBody>
          <a:bodyPr lIns="91439" rIns="91439">
            <a:noAutofit/>
          </a:bodyPr>
          <a:lstStyle/>
          <a:p>
            <a:endParaRPr/>
          </a:p>
        </p:txBody>
      </p:sp>
      <p:sp>
        <p:nvSpPr>
          <p:cNvPr id="393" name="Picture Placeholder 24"/>
          <p:cNvSpPr>
            <a:spLocks noGrp="1"/>
          </p:cNvSpPr>
          <p:nvPr>
            <p:ph type="pic" sz="quarter" idx="28"/>
          </p:nvPr>
        </p:nvSpPr>
        <p:spPr>
          <a:xfrm>
            <a:off x="9782136" y="2616059"/>
            <a:ext cx="1722577" cy="1722572"/>
          </a:xfrm>
          <a:prstGeom prst="rect">
            <a:avLst/>
          </a:prstGeom>
          <a:ln w="38100">
            <a:solidFill>
              <a:srgbClr val="FFFFFF"/>
            </a:solidFill>
            <a:round/>
          </a:ln>
        </p:spPr>
        <p:txBody>
          <a:bodyPr lIns="91439" rIns="91439">
            <a:noAutofit/>
          </a:bodyPr>
          <a:lstStyle/>
          <a:p>
            <a:endParaRPr/>
          </a:p>
        </p:txBody>
      </p:sp>
    </p:spTree>
    <p:extLst>
      <p:ext uri="{BB962C8B-B14F-4D97-AF65-F5344CB8AC3E}">
        <p14:creationId xmlns:p14="http://schemas.microsoft.com/office/powerpoint/2010/main" val="960842515"/>
      </p:ext>
    </p:extLst>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x" preserve="1">
  <p:cSld name="Content Slide - Infographic Half Photo">
    <p:spTree>
      <p:nvGrpSpPr>
        <p:cNvPr id="1" name=""/>
        <p:cNvGrpSpPr/>
        <p:nvPr/>
      </p:nvGrpSpPr>
      <p:grpSpPr>
        <a:xfrm>
          <a:off x="0" y="0"/>
          <a:ext cx="0" cy="0"/>
          <a:chOff x="0" y="0"/>
          <a:chExt cx="0" cy="0"/>
        </a:xfrm>
      </p:grpSpPr>
      <p:sp>
        <p:nvSpPr>
          <p:cNvPr id="400" name="Picture Placeholder 2"/>
          <p:cNvSpPr>
            <a:spLocks noGrp="1"/>
          </p:cNvSpPr>
          <p:nvPr>
            <p:ph type="pic" idx="13"/>
          </p:nvPr>
        </p:nvSpPr>
        <p:spPr>
          <a:xfrm>
            <a:off x="0" y="1"/>
            <a:ext cx="12192000" cy="3577167"/>
          </a:xfrm>
          <a:prstGeom prst="rect">
            <a:avLst/>
          </a:prstGeom>
        </p:spPr>
        <p:txBody>
          <a:bodyPr lIns="91439" rIns="91439">
            <a:noAutofit/>
          </a:bodyPr>
          <a:lstStyle/>
          <a:p>
            <a:endParaRPr/>
          </a:p>
        </p:txBody>
      </p:sp>
      <p:sp>
        <p:nvSpPr>
          <p:cNvPr id="401" name="Body Level One…"/>
          <p:cNvSpPr txBox="1">
            <a:spLocks noGrp="1"/>
          </p:cNvSpPr>
          <p:nvPr>
            <p:ph type="body" sz="quarter" idx="1"/>
          </p:nvPr>
        </p:nvSpPr>
        <p:spPr>
          <a:xfrm>
            <a:off x="624416" y="5057514"/>
            <a:ext cx="1782235" cy="760892"/>
          </a:xfrm>
          <a:prstGeom prst="rect">
            <a:avLst/>
          </a:prstGeom>
        </p:spPr>
        <p:txBody>
          <a:bodyPr lIns="0" tIns="0" rIns="0" bIns="0"/>
          <a:lstStyle>
            <a:lvl1pPr marL="0" indent="0" algn="ctr">
              <a:spcBef>
                <a:spcPts val="267"/>
              </a:spcBef>
              <a:buSzTx/>
              <a:buFontTx/>
              <a:buNone/>
              <a:defRPr sz="1600"/>
            </a:lvl1pPr>
            <a:lvl2pPr marL="0" indent="609585" algn="ctr">
              <a:spcBef>
                <a:spcPts val="267"/>
              </a:spcBef>
              <a:buSzTx/>
              <a:buFontTx/>
              <a:buNone/>
              <a:defRPr sz="1600"/>
            </a:lvl2pPr>
            <a:lvl3pPr marL="0" indent="1219170" algn="ctr">
              <a:spcBef>
                <a:spcPts val="267"/>
              </a:spcBef>
              <a:buSzTx/>
              <a:buFontTx/>
              <a:buNone/>
              <a:defRPr sz="1600"/>
            </a:lvl3pPr>
            <a:lvl4pPr marL="0" indent="1828754" algn="ctr">
              <a:spcBef>
                <a:spcPts val="267"/>
              </a:spcBef>
              <a:buSzTx/>
              <a:buFontTx/>
              <a:buNone/>
              <a:defRPr sz="1600"/>
            </a:lvl4pPr>
            <a:lvl5pPr marL="0" indent="2438339" algn="ctr">
              <a:spcBef>
                <a:spcPts val="267"/>
              </a:spcBef>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402" name="Text Placeholder 17"/>
          <p:cNvSpPr>
            <a:spLocks noGrp="1"/>
          </p:cNvSpPr>
          <p:nvPr>
            <p:ph type="body" sz="quarter" idx="14"/>
          </p:nvPr>
        </p:nvSpPr>
        <p:spPr>
          <a:xfrm>
            <a:off x="624416" y="4519807"/>
            <a:ext cx="1782235" cy="435381"/>
          </a:xfrm>
          <a:prstGeom prst="rect">
            <a:avLst/>
          </a:prstGeom>
        </p:spPr>
        <p:txBody>
          <a:bodyPr lIns="0" tIns="0" rIns="0" bIns="0"/>
          <a:lstStyle>
            <a:lvl1pPr marL="0" indent="0" algn="ctr">
              <a:spcBef>
                <a:spcPts val="533"/>
              </a:spcBef>
              <a:buSzTx/>
              <a:buFontTx/>
              <a:buNone/>
              <a:defRPr sz="1800"/>
            </a:lvl1pPr>
          </a:lstStyle>
          <a:p>
            <a:pPr marL="0" indent="0" algn="ctr">
              <a:spcBef>
                <a:spcPts val="400"/>
              </a:spcBef>
              <a:buSzTx/>
              <a:buFontTx/>
              <a:buNone/>
              <a:defRPr sz="1800"/>
            </a:pPr>
            <a:endParaRPr/>
          </a:p>
        </p:txBody>
      </p:sp>
      <p:sp>
        <p:nvSpPr>
          <p:cNvPr id="403" name="Text Placeholder 3"/>
          <p:cNvSpPr>
            <a:spLocks noGrp="1"/>
          </p:cNvSpPr>
          <p:nvPr>
            <p:ph type="body" sz="quarter" idx="15"/>
          </p:nvPr>
        </p:nvSpPr>
        <p:spPr>
          <a:xfrm>
            <a:off x="2926491" y="5057514"/>
            <a:ext cx="1782235" cy="760892"/>
          </a:xfrm>
          <a:prstGeom prst="rect">
            <a:avLst/>
          </a:prstGeom>
        </p:spPr>
        <p:txBody>
          <a:bodyPr lIns="0" tIns="0" rIns="0" bIns="0"/>
          <a:lstStyle>
            <a:lvl1pPr marL="0" indent="0" algn="ctr">
              <a:spcBef>
                <a:spcPts val="267"/>
              </a:spcBef>
              <a:buSzTx/>
              <a:buFontTx/>
              <a:buNone/>
              <a:defRPr sz="1200"/>
            </a:lvl1pPr>
          </a:lstStyle>
          <a:p>
            <a:pPr marL="0" indent="0" algn="ctr">
              <a:spcBef>
                <a:spcPts val="200"/>
              </a:spcBef>
              <a:buSzTx/>
              <a:buFontTx/>
              <a:buNone/>
              <a:defRPr sz="1200"/>
            </a:pPr>
            <a:endParaRPr/>
          </a:p>
        </p:txBody>
      </p:sp>
      <p:sp>
        <p:nvSpPr>
          <p:cNvPr id="404" name="Text Placeholder 17"/>
          <p:cNvSpPr>
            <a:spLocks noGrp="1"/>
          </p:cNvSpPr>
          <p:nvPr>
            <p:ph type="body" sz="quarter" idx="16"/>
          </p:nvPr>
        </p:nvSpPr>
        <p:spPr>
          <a:xfrm>
            <a:off x="2926492" y="4519807"/>
            <a:ext cx="1782235" cy="435381"/>
          </a:xfrm>
          <a:prstGeom prst="rect">
            <a:avLst/>
          </a:prstGeom>
        </p:spPr>
        <p:txBody>
          <a:bodyPr lIns="0" tIns="0" rIns="0" bIns="0"/>
          <a:lstStyle>
            <a:lvl1pPr marL="0" indent="0" algn="ctr">
              <a:spcBef>
                <a:spcPts val="533"/>
              </a:spcBef>
              <a:buSzTx/>
              <a:buFontTx/>
              <a:buNone/>
              <a:defRPr sz="1800"/>
            </a:lvl1pPr>
          </a:lstStyle>
          <a:p>
            <a:pPr marL="0" indent="0" algn="ctr">
              <a:spcBef>
                <a:spcPts val="400"/>
              </a:spcBef>
              <a:buSzTx/>
              <a:buFontTx/>
              <a:buNone/>
              <a:defRPr sz="1800"/>
            </a:pPr>
            <a:endParaRPr/>
          </a:p>
        </p:txBody>
      </p:sp>
      <p:sp>
        <p:nvSpPr>
          <p:cNvPr id="405" name="Text Placeholder 3"/>
          <p:cNvSpPr>
            <a:spLocks noGrp="1"/>
          </p:cNvSpPr>
          <p:nvPr>
            <p:ph type="body" sz="quarter" idx="17"/>
          </p:nvPr>
        </p:nvSpPr>
        <p:spPr>
          <a:xfrm>
            <a:off x="5241521" y="5057514"/>
            <a:ext cx="1782235" cy="760892"/>
          </a:xfrm>
          <a:prstGeom prst="rect">
            <a:avLst/>
          </a:prstGeom>
        </p:spPr>
        <p:txBody>
          <a:bodyPr lIns="0" tIns="0" rIns="0" bIns="0"/>
          <a:lstStyle>
            <a:lvl1pPr marL="0" indent="0" algn="ctr">
              <a:spcBef>
                <a:spcPts val="267"/>
              </a:spcBef>
              <a:buSzTx/>
              <a:buFontTx/>
              <a:buNone/>
              <a:defRPr sz="1200"/>
            </a:lvl1pPr>
          </a:lstStyle>
          <a:p>
            <a:pPr marL="0" indent="0" algn="ctr">
              <a:spcBef>
                <a:spcPts val="200"/>
              </a:spcBef>
              <a:buSzTx/>
              <a:buFontTx/>
              <a:buNone/>
              <a:defRPr sz="1200"/>
            </a:pPr>
            <a:endParaRPr/>
          </a:p>
        </p:txBody>
      </p:sp>
      <p:sp>
        <p:nvSpPr>
          <p:cNvPr id="406" name="Text Placeholder 17"/>
          <p:cNvSpPr>
            <a:spLocks noGrp="1"/>
          </p:cNvSpPr>
          <p:nvPr>
            <p:ph type="body" sz="quarter" idx="18"/>
          </p:nvPr>
        </p:nvSpPr>
        <p:spPr>
          <a:xfrm>
            <a:off x="5241521" y="4519807"/>
            <a:ext cx="1782235" cy="435381"/>
          </a:xfrm>
          <a:prstGeom prst="rect">
            <a:avLst/>
          </a:prstGeom>
        </p:spPr>
        <p:txBody>
          <a:bodyPr lIns="0" tIns="0" rIns="0" bIns="0"/>
          <a:lstStyle>
            <a:lvl1pPr marL="0" indent="0" algn="ctr">
              <a:spcBef>
                <a:spcPts val="533"/>
              </a:spcBef>
              <a:buSzTx/>
              <a:buFontTx/>
              <a:buNone/>
              <a:defRPr sz="1800"/>
            </a:lvl1pPr>
          </a:lstStyle>
          <a:p>
            <a:pPr marL="0" indent="0" algn="ctr">
              <a:spcBef>
                <a:spcPts val="400"/>
              </a:spcBef>
              <a:buSzTx/>
              <a:buFontTx/>
              <a:buNone/>
              <a:defRPr sz="1800"/>
            </a:pPr>
            <a:endParaRPr/>
          </a:p>
        </p:txBody>
      </p:sp>
      <p:sp>
        <p:nvSpPr>
          <p:cNvPr id="407" name="Text Placeholder 3"/>
          <p:cNvSpPr>
            <a:spLocks noGrp="1"/>
          </p:cNvSpPr>
          <p:nvPr>
            <p:ph type="body" sz="quarter" idx="19"/>
          </p:nvPr>
        </p:nvSpPr>
        <p:spPr>
          <a:xfrm>
            <a:off x="7540879" y="5057514"/>
            <a:ext cx="1782235" cy="760892"/>
          </a:xfrm>
          <a:prstGeom prst="rect">
            <a:avLst/>
          </a:prstGeom>
        </p:spPr>
        <p:txBody>
          <a:bodyPr lIns="0" tIns="0" rIns="0" bIns="0"/>
          <a:lstStyle>
            <a:lvl1pPr marL="0" indent="0" algn="ctr">
              <a:spcBef>
                <a:spcPts val="267"/>
              </a:spcBef>
              <a:buSzTx/>
              <a:buFontTx/>
              <a:buNone/>
              <a:defRPr sz="1200"/>
            </a:lvl1pPr>
          </a:lstStyle>
          <a:p>
            <a:pPr marL="0" indent="0" algn="ctr">
              <a:spcBef>
                <a:spcPts val="200"/>
              </a:spcBef>
              <a:buSzTx/>
              <a:buFontTx/>
              <a:buNone/>
              <a:defRPr sz="1200"/>
            </a:pPr>
            <a:endParaRPr/>
          </a:p>
        </p:txBody>
      </p:sp>
      <p:sp>
        <p:nvSpPr>
          <p:cNvPr id="408" name="Text Placeholder 17"/>
          <p:cNvSpPr>
            <a:spLocks noGrp="1"/>
          </p:cNvSpPr>
          <p:nvPr>
            <p:ph type="body" sz="quarter" idx="20"/>
          </p:nvPr>
        </p:nvSpPr>
        <p:spPr>
          <a:xfrm>
            <a:off x="7540879" y="4519807"/>
            <a:ext cx="1782235" cy="435381"/>
          </a:xfrm>
          <a:prstGeom prst="rect">
            <a:avLst/>
          </a:prstGeom>
        </p:spPr>
        <p:txBody>
          <a:bodyPr lIns="0" tIns="0" rIns="0" bIns="0"/>
          <a:lstStyle>
            <a:lvl1pPr marL="0" indent="0" algn="ctr">
              <a:spcBef>
                <a:spcPts val="533"/>
              </a:spcBef>
              <a:buSzTx/>
              <a:buFontTx/>
              <a:buNone/>
              <a:defRPr sz="1800"/>
            </a:lvl1pPr>
          </a:lstStyle>
          <a:p>
            <a:pPr marL="0" indent="0" algn="ctr">
              <a:spcBef>
                <a:spcPts val="400"/>
              </a:spcBef>
              <a:buSzTx/>
              <a:buFontTx/>
              <a:buNone/>
              <a:defRPr sz="1800"/>
            </a:pPr>
            <a:endParaRPr/>
          </a:p>
        </p:txBody>
      </p:sp>
      <p:sp>
        <p:nvSpPr>
          <p:cNvPr id="409" name="Text Placeholder 3"/>
          <p:cNvSpPr>
            <a:spLocks noGrp="1"/>
          </p:cNvSpPr>
          <p:nvPr>
            <p:ph type="body" sz="quarter" idx="21"/>
          </p:nvPr>
        </p:nvSpPr>
        <p:spPr>
          <a:xfrm>
            <a:off x="9782135" y="5057514"/>
            <a:ext cx="1782235" cy="760892"/>
          </a:xfrm>
          <a:prstGeom prst="rect">
            <a:avLst/>
          </a:prstGeom>
        </p:spPr>
        <p:txBody>
          <a:bodyPr lIns="0" tIns="0" rIns="0" bIns="0"/>
          <a:lstStyle>
            <a:lvl1pPr marL="0" indent="0" algn="ctr">
              <a:spcBef>
                <a:spcPts val="267"/>
              </a:spcBef>
              <a:buSzTx/>
              <a:buFontTx/>
              <a:buNone/>
              <a:defRPr sz="1200"/>
            </a:lvl1pPr>
          </a:lstStyle>
          <a:p>
            <a:pPr marL="0" indent="0" algn="ctr">
              <a:spcBef>
                <a:spcPts val="200"/>
              </a:spcBef>
              <a:buSzTx/>
              <a:buFontTx/>
              <a:buNone/>
              <a:defRPr sz="1200"/>
            </a:pPr>
            <a:endParaRPr/>
          </a:p>
        </p:txBody>
      </p:sp>
      <p:sp>
        <p:nvSpPr>
          <p:cNvPr id="410" name="Text Placeholder 17"/>
          <p:cNvSpPr>
            <a:spLocks noGrp="1"/>
          </p:cNvSpPr>
          <p:nvPr>
            <p:ph type="body" sz="quarter" idx="22"/>
          </p:nvPr>
        </p:nvSpPr>
        <p:spPr>
          <a:xfrm>
            <a:off x="9782135" y="4519807"/>
            <a:ext cx="1782235" cy="435381"/>
          </a:xfrm>
          <a:prstGeom prst="rect">
            <a:avLst/>
          </a:prstGeom>
        </p:spPr>
        <p:txBody>
          <a:bodyPr lIns="0" tIns="0" rIns="0" bIns="0"/>
          <a:lstStyle>
            <a:lvl1pPr marL="0" indent="0" algn="ctr">
              <a:spcBef>
                <a:spcPts val="533"/>
              </a:spcBef>
              <a:buSzTx/>
              <a:buFontTx/>
              <a:buNone/>
              <a:defRPr sz="1800"/>
            </a:lvl1pPr>
          </a:lstStyle>
          <a:p>
            <a:pPr marL="0" indent="0" algn="ctr">
              <a:spcBef>
                <a:spcPts val="400"/>
              </a:spcBef>
              <a:buSzTx/>
              <a:buFontTx/>
              <a:buNone/>
              <a:defRPr sz="1800"/>
            </a:pPr>
            <a:endParaRPr/>
          </a:p>
        </p:txBody>
      </p:sp>
      <p:sp>
        <p:nvSpPr>
          <p:cNvPr id="411" name="Slide Number"/>
          <p:cNvSpPr txBox="1">
            <a:spLocks noGrp="1"/>
          </p:cNvSpPr>
          <p:nvPr>
            <p:ph type="sldNum" sz="quarter" idx="2"/>
          </p:nvPr>
        </p:nvSpPr>
        <p:spPr>
          <a:xfrm>
            <a:off x="8948935" y="6454018"/>
            <a:ext cx="454610" cy="461665"/>
          </a:xfrm>
          <a:prstGeom prst="rect">
            <a:avLst/>
          </a:prstGeom>
        </p:spPr>
        <p:txBody>
          <a:bodyPr anchor="t"/>
          <a:lstStyle>
            <a:lvl1pPr algn="l">
              <a:defRPr sz="2400"/>
            </a:lvl1pPr>
          </a:lstStyle>
          <a:p>
            <a:fld id="{86CB4B4D-7CA3-9044-876B-883B54F8677D}" type="slidenum">
              <a:t>‹#›</a:t>
            </a:fld>
            <a:endParaRPr/>
          </a:p>
        </p:txBody>
      </p:sp>
      <p:sp>
        <p:nvSpPr>
          <p:cNvPr id="412" name="Title Text"/>
          <p:cNvSpPr txBox="1">
            <a:spLocks noGrp="1"/>
          </p:cNvSpPr>
          <p:nvPr>
            <p:ph type="title"/>
          </p:nvPr>
        </p:nvSpPr>
        <p:spPr>
          <a:xfrm>
            <a:off x="609601" y="0"/>
            <a:ext cx="4284681" cy="2272344"/>
          </a:xfrm>
          <a:prstGeom prst="rect">
            <a:avLst/>
          </a:prstGeom>
        </p:spPr>
        <p:txBody>
          <a:bodyPr>
            <a:normAutofit/>
          </a:bodyPr>
          <a:lstStyle/>
          <a:p>
            <a:r>
              <a:t>Title Text</a:t>
            </a:r>
          </a:p>
        </p:txBody>
      </p:sp>
      <p:sp>
        <p:nvSpPr>
          <p:cNvPr id="413" name="Picture Placeholder 24"/>
          <p:cNvSpPr>
            <a:spLocks noGrp="1"/>
          </p:cNvSpPr>
          <p:nvPr>
            <p:ph type="pic" sz="quarter" idx="23"/>
          </p:nvPr>
        </p:nvSpPr>
        <p:spPr>
          <a:xfrm>
            <a:off x="654244" y="2616059"/>
            <a:ext cx="1722577" cy="1722572"/>
          </a:xfrm>
          <a:prstGeom prst="rect">
            <a:avLst/>
          </a:prstGeom>
          <a:ln w="38100">
            <a:solidFill>
              <a:srgbClr val="FFFFFF"/>
            </a:solidFill>
            <a:round/>
          </a:ln>
        </p:spPr>
        <p:txBody>
          <a:bodyPr lIns="91439" rIns="91439">
            <a:noAutofit/>
          </a:bodyPr>
          <a:lstStyle/>
          <a:p>
            <a:endParaRPr/>
          </a:p>
        </p:txBody>
      </p:sp>
      <p:sp>
        <p:nvSpPr>
          <p:cNvPr id="414" name="Picture Placeholder 24"/>
          <p:cNvSpPr>
            <a:spLocks noGrp="1"/>
          </p:cNvSpPr>
          <p:nvPr>
            <p:ph type="pic" sz="quarter" idx="24"/>
          </p:nvPr>
        </p:nvSpPr>
        <p:spPr>
          <a:xfrm>
            <a:off x="2986149" y="2616059"/>
            <a:ext cx="1722577" cy="1722572"/>
          </a:xfrm>
          <a:prstGeom prst="rect">
            <a:avLst/>
          </a:prstGeom>
          <a:ln w="38100">
            <a:solidFill>
              <a:srgbClr val="FFFFFF"/>
            </a:solidFill>
            <a:round/>
          </a:ln>
        </p:spPr>
        <p:txBody>
          <a:bodyPr lIns="91439" rIns="91439">
            <a:noAutofit/>
          </a:bodyPr>
          <a:lstStyle/>
          <a:p>
            <a:endParaRPr/>
          </a:p>
        </p:txBody>
      </p:sp>
      <p:sp>
        <p:nvSpPr>
          <p:cNvPr id="415" name="Picture Placeholder 24"/>
          <p:cNvSpPr>
            <a:spLocks noGrp="1"/>
          </p:cNvSpPr>
          <p:nvPr>
            <p:ph type="pic" sz="quarter" idx="25"/>
          </p:nvPr>
        </p:nvSpPr>
        <p:spPr>
          <a:xfrm>
            <a:off x="5234712" y="2616059"/>
            <a:ext cx="1722576" cy="1722572"/>
          </a:xfrm>
          <a:prstGeom prst="rect">
            <a:avLst/>
          </a:prstGeom>
          <a:ln w="38100">
            <a:solidFill>
              <a:srgbClr val="FFFFFF"/>
            </a:solidFill>
            <a:round/>
          </a:ln>
        </p:spPr>
        <p:txBody>
          <a:bodyPr lIns="91439" rIns="91439">
            <a:noAutofit/>
          </a:bodyPr>
          <a:lstStyle/>
          <a:p>
            <a:endParaRPr/>
          </a:p>
        </p:txBody>
      </p:sp>
      <p:sp>
        <p:nvSpPr>
          <p:cNvPr id="416" name="Picture Placeholder 24"/>
          <p:cNvSpPr>
            <a:spLocks noGrp="1"/>
          </p:cNvSpPr>
          <p:nvPr>
            <p:ph type="pic" sz="quarter" idx="26"/>
          </p:nvPr>
        </p:nvSpPr>
        <p:spPr>
          <a:xfrm>
            <a:off x="7567585" y="2616059"/>
            <a:ext cx="1722577" cy="1722572"/>
          </a:xfrm>
          <a:prstGeom prst="rect">
            <a:avLst/>
          </a:prstGeom>
          <a:ln w="38100">
            <a:solidFill>
              <a:srgbClr val="FFFFFF"/>
            </a:solidFill>
            <a:round/>
          </a:ln>
        </p:spPr>
        <p:txBody>
          <a:bodyPr lIns="91439" rIns="91439">
            <a:noAutofit/>
          </a:bodyPr>
          <a:lstStyle/>
          <a:p>
            <a:endParaRPr/>
          </a:p>
        </p:txBody>
      </p:sp>
      <p:sp>
        <p:nvSpPr>
          <p:cNvPr id="417" name="Picture Placeholder 24"/>
          <p:cNvSpPr>
            <a:spLocks noGrp="1"/>
          </p:cNvSpPr>
          <p:nvPr>
            <p:ph type="pic" sz="quarter" idx="27"/>
          </p:nvPr>
        </p:nvSpPr>
        <p:spPr>
          <a:xfrm>
            <a:off x="9782136" y="2616059"/>
            <a:ext cx="1722577" cy="1722572"/>
          </a:xfrm>
          <a:prstGeom prst="rect">
            <a:avLst/>
          </a:prstGeom>
          <a:ln w="38100">
            <a:solidFill>
              <a:srgbClr val="FFFFFF"/>
            </a:solidFill>
            <a:round/>
          </a:ln>
        </p:spPr>
        <p:txBody>
          <a:bodyPr lIns="91439" rIns="91439">
            <a:noAutofit/>
          </a:bodyPr>
          <a:lstStyle/>
          <a:p>
            <a:endParaRPr/>
          </a:p>
        </p:txBody>
      </p:sp>
    </p:spTree>
    <p:extLst>
      <p:ext uri="{BB962C8B-B14F-4D97-AF65-F5344CB8AC3E}">
        <p14:creationId xmlns:p14="http://schemas.microsoft.com/office/powerpoint/2010/main" val="404103514"/>
      </p:ext>
    </p:extLst>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x" preserve="1">
  <p:cSld name="Content Slide - Half Photo">
    <p:spTree>
      <p:nvGrpSpPr>
        <p:cNvPr id="1" name=""/>
        <p:cNvGrpSpPr/>
        <p:nvPr/>
      </p:nvGrpSpPr>
      <p:grpSpPr>
        <a:xfrm>
          <a:off x="0" y="0"/>
          <a:ext cx="0" cy="0"/>
          <a:chOff x="0" y="0"/>
          <a:chExt cx="0" cy="0"/>
        </a:xfrm>
      </p:grpSpPr>
      <p:sp>
        <p:nvSpPr>
          <p:cNvPr id="424" name="Picture Placeholder 2"/>
          <p:cNvSpPr>
            <a:spLocks noGrp="1"/>
          </p:cNvSpPr>
          <p:nvPr>
            <p:ph type="pic" idx="13"/>
          </p:nvPr>
        </p:nvSpPr>
        <p:spPr>
          <a:xfrm>
            <a:off x="0" y="1"/>
            <a:ext cx="12192000" cy="3577167"/>
          </a:xfrm>
          <a:prstGeom prst="rect">
            <a:avLst/>
          </a:prstGeom>
        </p:spPr>
        <p:txBody>
          <a:bodyPr lIns="91439" rIns="91439">
            <a:noAutofit/>
          </a:bodyPr>
          <a:lstStyle/>
          <a:p>
            <a:endParaRPr/>
          </a:p>
        </p:txBody>
      </p:sp>
      <p:sp>
        <p:nvSpPr>
          <p:cNvPr id="425" name="Slide Number"/>
          <p:cNvSpPr txBox="1">
            <a:spLocks noGrp="1"/>
          </p:cNvSpPr>
          <p:nvPr>
            <p:ph type="sldNum" sz="quarter" idx="2"/>
          </p:nvPr>
        </p:nvSpPr>
        <p:spPr>
          <a:xfrm>
            <a:off x="8948935" y="6454018"/>
            <a:ext cx="454610" cy="461665"/>
          </a:xfrm>
          <a:prstGeom prst="rect">
            <a:avLst/>
          </a:prstGeom>
        </p:spPr>
        <p:txBody>
          <a:bodyPr anchor="t"/>
          <a:lstStyle>
            <a:lvl1pPr algn="l">
              <a:defRPr sz="2400"/>
            </a:lvl1pPr>
          </a:lstStyle>
          <a:p>
            <a:fld id="{86CB4B4D-7CA3-9044-876B-883B54F8677D}" type="slidenum">
              <a:t>‹#›</a:t>
            </a:fld>
            <a:endParaRPr/>
          </a:p>
        </p:txBody>
      </p:sp>
      <p:sp>
        <p:nvSpPr>
          <p:cNvPr id="426" name="Body Level One…"/>
          <p:cNvSpPr txBox="1">
            <a:spLocks noGrp="1"/>
          </p:cNvSpPr>
          <p:nvPr>
            <p:ph type="body" sz="half" idx="1"/>
          </p:nvPr>
        </p:nvSpPr>
        <p:spPr>
          <a:xfrm>
            <a:off x="639234" y="3958167"/>
            <a:ext cx="11023583" cy="2317752"/>
          </a:xfrm>
          <a:prstGeom prst="rect">
            <a:avLst/>
          </a:prstGeom>
        </p:spPr>
        <p:txBody>
          <a:bodyPr lIns="0" tIns="0" rIns="0" bIns="0"/>
          <a:lstStyle>
            <a:lvl1pPr marL="0" indent="0">
              <a:spcBef>
                <a:spcPts val="533"/>
              </a:spcBef>
              <a:buSzTx/>
              <a:buFontTx/>
              <a:buNone/>
              <a:defRPr sz="2667"/>
            </a:lvl1pPr>
            <a:lvl2pPr marL="0" indent="609585">
              <a:spcBef>
                <a:spcPts val="533"/>
              </a:spcBef>
              <a:buSzTx/>
              <a:buFontTx/>
              <a:buNone/>
              <a:defRPr sz="2667"/>
            </a:lvl2pPr>
            <a:lvl3pPr marL="0" indent="1219170">
              <a:spcBef>
                <a:spcPts val="533"/>
              </a:spcBef>
              <a:buSzTx/>
              <a:buFontTx/>
              <a:buNone/>
              <a:defRPr sz="2667"/>
            </a:lvl3pPr>
            <a:lvl4pPr marL="0" indent="1828754">
              <a:spcBef>
                <a:spcPts val="533"/>
              </a:spcBef>
              <a:buSzTx/>
              <a:buFontTx/>
              <a:buNone/>
              <a:defRPr sz="2667"/>
            </a:lvl4pPr>
            <a:lvl5pPr marL="0" indent="2438339">
              <a:spcBef>
                <a:spcPts val="533"/>
              </a:spcBef>
              <a:buSzTx/>
              <a:buFontTx/>
              <a:buNone/>
              <a:defRPr sz="2667"/>
            </a:lvl5pPr>
          </a:lstStyle>
          <a:p>
            <a:r>
              <a:t>Body Level One</a:t>
            </a:r>
          </a:p>
          <a:p>
            <a:pPr lvl="1"/>
            <a:r>
              <a:t>Body Level Two</a:t>
            </a:r>
          </a:p>
          <a:p>
            <a:pPr lvl="2"/>
            <a:r>
              <a:t>Body Level Three</a:t>
            </a:r>
          </a:p>
          <a:p>
            <a:pPr lvl="3"/>
            <a:r>
              <a:t>Body Level Four</a:t>
            </a:r>
          </a:p>
          <a:p>
            <a:pPr lvl="4"/>
            <a:r>
              <a:t>Body Level Five</a:t>
            </a:r>
          </a:p>
        </p:txBody>
      </p:sp>
      <p:sp>
        <p:nvSpPr>
          <p:cNvPr id="427" name="Title Text"/>
          <p:cNvSpPr txBox="1">
            <a:spLocks noGrp="1"/>
          </p:cNvSpPr>
          <p:nvPr>
            <p:ph type="title"/>
          </p:nvPr>
        </p:nvSpPr>
        <p:spPr>
          <a:xfrm>
            <a:off x="0" y="2914915"/>
            <a:ext cx="6582643" cy="663431"/>
          </a:xfrm>
          <a:prstGeom prst="rect">
            <a:avLst/>
          </a:prstGeom>
        </p:spPr>
        <p:txBody>
          <a:bodyPr>
            <a:normAutofit/>
          </a:bodyPr>
          <a:lstStyle>
            <a:lvl1pPr algn="l"/>
          </a:lstStyle>
          <a:p>
            <a:r>
              <a:t>Title Text</a:t>
            </a:r>
          </a:p>
        </p:txBody>
      </p:sp>
    </p:spTree>
    <p:extLst>
      <p:ext uri="{BB962C8B-B14F-4D97-AF65-F5344CB8AC3E}">
        <p14:creationId xmlns:p14="http://schemas.microsoft.com/office/powerpoint/2010/main" val="261781261"/>
      </p:ext>
    </p:extLst>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x" preserve="1">
  <p:cSld name="Photo Slide - Multiple">
    <p:spTree>
      <p:nvGrpSpPr>
        <p:cNvPr id="1" name=""/>
        <p:cNvGrpSpPr/>
        <p:nvPr/>
      </p:nvGrpSpPr>
      <p:grpSpPr>
        <a:xfrm>
          <a:off x="0" y="0"/>
          <a:ext cx="0" cy="0"/>
          <a:chOff x="0" y="0"/>
          <a:chExt cx="0" cy="0"/>
        </a:xfrm>
      </p:grpSpPr>
      <p:sp>
        <p:nvSpPr>
          <p:cNvPr id="434" name="Title Text"/>
          <p:cNvSpPr txBox="1">
            <a:spLocks noGrp="1"/>
          </p:cNvSpPr>
          <p:nvPr>
            <p:ph type="title"/>
          </p:nvPr>
        </p:nvSpPr>
        <p:spPr>
          <a:xfrm>
            <a:off x="609600" y="1"/>
            <a:ext cx="5497435" cy="1600201"/>
          </a:xfrm>
          <a:prstGeom prst="rect">
            <a:avLst/>
          </a:prstGeom>
        </p:spPr>
        <p:txBody>
          <a:bodyPr>
            <a:normAutofit/>
          </a:bodyPr>
          <a:lstStyle/>
          <a:p>
            <a:r>
              <a:t>Title Text</a:t>
            </a:r>
          </a:p>
        </p:txBody>
      </p:sp>
      <p:sp>
        <p:nvSpPr>
          <p:cNvPr id="435" name="Picture Placeholder 2"/>
          <p:cNvSpPr>
            <a:spLocks noGrp="1"/>
          </p:cNvSpPr>
          <p:nvPr>
            <p:ph type="pic" sz="half" idx="13"/>
          </p:nvPr>
        </p:nvSpPr>
        <p:spPr>
          <a:xfrm>
            <a:off x="609600" y="1855841"/>
            <a:ext cx="5497435" cy="3389856"/>
          </a:xfrm>
          <a:prstGeom prst="rect">
            <a:avLst/>
          </a:prstGeom>
        </p:spPr>
        <p:txBody>
          <a:bodyPr lIns="91439" rIns="91439">
            <a:noAutofit/>
          </a:bodyPr>
          <a:lstStyle/>
          <a:p>
            <a:endParaRPr/>
          </a:p>
        </p:txBody>
      </p:sp>
      <p:sp>
        <p:nvSpPr>
          <p:cNvPr id="436" name="Body Level One…"/>
          <p:cNvSpPr txBox="1">
            <a:spLocks noGrp="1"/>
          </p:cNvSpPr>
          <p:nvPr>
            <p:ph type="body" sz="quarter" idx="1"/>
          </p:nvPr>
        </p:nvSpPr>
        <p:spPr>
          <a:xfrm>
            <a:off x="609600" y="5454634"/>
            <a:ext cx="5497435" cy="969685"/>
          </a:xfrm>
          <a:prstGeom prst="rect">
            <a:avLst/>
          </a:prstGeom>
        </p:spPr>
        <p:txBody>
          <a:bodyPr lIns="0" tIns="0" rIns="0" bIns="0"/>
          <a:lstStyle>
            <a:lvl1pPr marL="0" indent="0">
              <a:spcBef>
                <a:spcPts val="1333"/>
              </a:spcBef>
              <a:buSzTx/>
              <a:buFontTx/>
              <a:buNone/>
              <a:defRPr sz="2400"/>
            </a:lvl1pPr>
            <a:lvl2pPr marL="895327" indent="-285742">
              <a:spcBef>
                <a:spcPts val="1333"/>
              </a:spcBef>
              <a:buFontTx/>
              <a:defRPr sz="2400"/>
            </a:lvl2pPr>
            <a:lvl3pPr marL="1468545" indent="-249375">
              <a:spcBef>
                <a:spcPts val="1333"/>
              </a:spcBef>
              <a:buFontTx/>
              <a:defRPr sz="2400"/>
            </a:lvl3pPr>
            <a:lvl4pPr marL="2103066" indent="-274312">
              <a:spcBef>
                <a:spcPts val="1333"/>
              </a:spcBef>
              <a:buFontTx/>
              <a:defRPr sz="2400"/>
            </a:lvl4pPr>
            <a:lvl5pPr marL="2743131" indent="-304792">
              <a:spcBef>
                <a:spcPts val="1333"/>
              </a:spcBef>
              <a:buFontTx/>
              <a:defRPr sz="2400"/>
            </a:lvl5pPr>
          </a:lstStyle>
          <a:p>
            <a:r>
              <a:t>Body Level One</a:t>
            </a:r>
          </a:p>
          <a:p>
            <a:pPr lvl="1"/>
            <a:r>
              <a:t>Body Level Two</a:t>
            </a:r>
          </a:p>
          <a:p>
            <a:pPr lvl="2"/>
            <a:r>
              <a:t>Body Level Three</a:t>
            </a:r>
          </a:p>
          <a:p>
            <a:pPr lvl="3"/>
            <a:r>
              <a:t>Body Level Four</a:t>
            </a:r>
          </a:p>
          <a:p>
            <a:pPr lvl="4"/>
            <a:r>
              <a:t>Body Level Five</a:t>
            </a:r>
          </a:p>
        </p:txBody>
      </p:sp>
      <p:sp>
        <p:nvSpPr>
          <p:cNvPr id="437" name="Picture Placeholder 2"/>
          <p:cNvSpPr>
            <a:spLocks noGrp="1"/>
          </p:cNvSpPr>
          <p:nvPr>
            <p:ph type="pic" sz="quarter" idx="14"/>
          </p:nvPr>
        </p:nvSpPr>
        <p:spPr>
          <a:xfrm>
            <a:off x="6433745" y="243839"/>
            <a:ext cx="5162665" cy="2794019"/>
          </a:xfrm>
          <a:prstGeom prst="rect">
            <a:avLst/>
          </a:prstGeom>
        </p:spPr>
        <p:txBody>
          <a:bodyPr lIns="91439" rIns="91439">
            <a:noAutofit/>
          </a:bodyPr>
          <a:lstStyle/>
          <a:p>
            <a:endParaRPr/>
          </a:p>
        </p:txBody>
      </p:sp>
      <p:sp>
        <p:nvSpPr>
          <p:cNvPr id="438" name="Picture Placeholder 2"/>
          <p:cNvSpPr>
            <a:spLocks noGrp="1"/>
          </p:cNvSpPr>
          <p:nvPr>
            <p:ph type="pic" sz="quarter" idx="15"/>
          </p:nvPr>
        </p:nvSpPr>
        <p:spPr>
          <a:xfrm>
            <a:off x="6433745" y="3306593"/>
            <a:ext cx="5162665" cy="3117723"/>
          </a:xfrm>
          <a:prstGeom prst="rect">
            <a:avLst/>
          </a:prstGeom>
        </p:spPr>
        <p:txBody>
          <a:bodyPr lIns="91439" rIns="91439">
            <a:noAutofit/>
          </a:bodyPr>
          <a:lstStyle/>
          <a:p>
            <a:endParaRPr/>
          </a:p>
        </p:txBody>
      </p:sp>
      <p:sp>
        <p:nvSpPr>
          <p:cNvPr id="439" name="Slide Number"/>
          <p:cNvSpPr txBox="1">
            <a:spLocks noGrp="1"/>
          </p:cNvSpPr>
          <p:nvPr>
            <p:ph type="sldNum" sz="quarter" idx="2"/>
          </p:nvPr>
        </p:nvSpPr>
        <p:spPr>
          <a:xfrm>
            <a:off x="8948935" y="6454018"/>
            <a:ext cx="454610" cy="461665"/>
          </a:xfrm>
          <a:prstGeom prst="rect">
            <a:avLst/>
          </a:prstGeom>
        </p:spPr>
        <p:txBody>
          <a:bodyPr anchor="t"/>
          <a:lstStyle>
            <a:lvl1pPr algn="l">
              <a:defRPr sz="2400"/>
            </a:lvl1pPr>
          </a:lstStyle>
          <a:p>
            <a:fld id="{86CB4B4D-7CA3-9044-876B-883B54F8677D}" type="slidenum">
              <a:t>‹#›</a:t>
            </a:fld>
            <a:endParaRPr/>
          </a:p>
        </p:txBody>
      </p:sp>
    </p:spTree>
    <p:extLst>
      <p:ext uri="{BB962C8B-B14F-4D97-AF65-F5344CB8AC3E}">
        <p14:creationId xmlns:p14="http://schemas.microsoft.com/office/powerpoint/2010/main" val="3289799385"/>
      </p:ext>
    </p:extLst>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x" preserve="1">
  <p:cSld name="End Slide">
    <p:spTree>
      <p:nvGrpSpPr>
        <p:cNvPr id="1" name=""/>
        <p:cNvGrpSpPr/>
        <p:nvPr/>
      </p:nvGrpSpPr>
      <p:grpSpPr>
        <a:xfrm>
          <a:off x="0" y="0"/>
          <a:ext cx="0" cy="0"/>
          <a:chOff x="0" y="0"/>
          <a:chExt cx="0" cy="0"/>
        </a:xfrm>
      </p:grpSpPr>
      <p:sp>
        <p:nvSpPr>
          <p:cNvPr id="446" name="Body Level One…"/>
          <p:cNvSpPr txBox="1">
            <a:spLocks noGrp="1"/>
          </p:cNvSpPr>
          <p:nvPr>
            <p:ph type="body" sz="quarter" idx="1"/>
          </p:nvPr>
        </p:nvSpPr>
        <p:spPr>
          <a:xfrm>
            <a:off x="4897553" y="547060"/>
            <a:ext cx="6141831" cy="1797771"/>
          </a:xfrm>
          <a:prstGeom prst="rect">
            <a:avLst/>
          </a:prstGeom>
        </p:spPr>
        <p:txBody>
          <a:bodyPr anchor="b"/>
          <a:lstStyle>
            <a:lvl1pPr marL="0" indent="0">
              <a:spcBef>
                <a:spcPts val="1200"/>
              </a:spcBef>
              <a:buSzTx/>
              <a:buFontTx/>
              <a:buNone/>
              <a:defRPr sz="5333"/>
            </a:lvl1pPr>
            <a:lvl2pPr marL="1244569" indent="-634984">
              <a:spcBef>
                <a:spcPts val="1200"/>
              </a:spcBef>
              <a:buFontTx/>
              <a:defRPr sz="5333"/>
            </a:lvl2pPr>
            <a:lvl3pPr marL="1773337" indent="-554167">
              <a:spcBef>
                <a:spcPts val="1200"/>
              </a:spcBef>
              <a:buFontTx/>
              <a:defRPr sz="5333"/>
            </a:lvl3pPr>
            <a:lvl4pPr marL="2438339" indent="-609585">
              <a:spcBef>
                <a:spcPts val="1200"/>
              </a:spcBef>
              <a:buFontTx/>
              <a:defRPr sz="5333"/>
            </a:lvl4pPr>
            <a:lvl5pPr marL="3115655" indent="-677316">
              <a:spcBef>
                <a:spcPts val="1200"/>
              </a:spcBef>
              <a:buFontTx/>
              <a:defRPr sz="5333"/>
            </a:lvl5pPr>
          </a:lstStyle>
          <a:p>
            <a:r>
              <a:t>Body Level One</a:t>
            </a:r>
          </a:p>
          <a:p>
            <a:pPr lvl="1"/>
            <a:r>
              <a:t>Body Level Two</a:t>
            </a:r>
          </a:p>
          <a:p>
            <a:pPr lvl="2"/>
            <a:r>
              <a:t>Body Level Three</a:t>
            </a:r>
          </a:p>
          <a:p>
            <a:pPr lvl="3"/>
            <a:r>
              <a:t>Body Level Four</a:t>
            </a:r>
          </a:p>
          <a:p>
            <a:pPr lvl="4"/>
            <a:r>
              <a:t>Body Level Five</a:t>
            </a:r>
          </a:p>
        </p:txBody>
      </p:sp>
      <p:sp>
        <p:nvSpPr>
          <p:cNvPr id="447" name="Straight Connector 3"/>
          <p:cNvSpPr/>
          <p:nvPr/>
        </p:nvSpPr>
        <p:spPr>
          <a:xfrm>
            <a:off x="4988861" y="2585417"/>
            <a:ext cx="6607547" cy="1"/>
          </a:xfrm>
          <a:prstGeom prst="line">
            <a:avLst/>
          </a:prstGeom>
          <a:ln w="25400">
            <a:solidFill>
              <a:schemeClr val="accent1"/>
            </a:solidFill>
          </a:ln>
        </p:spPr>
        <p:txBody>
          <a:bodyPr lIns="60959" rIns="60959"/>
          <a:lstStyle/>
          <a:p>
            <a:endParaRPr sz="2400"/>
          </a:p>
        </p:txBody>
      </p:sp>
      <p:sp>
        <p:nvSpPr>
          <p:cNvPr id="448" name="Text Placeholder 14"/>
          <p:cNvSpPr>
            <a:spLocks noGrp="1"/>
          </p:cNvSpPr>
          <p:nvPr>
            <p:ph type="body" sz="quarter" idx="13"/>
          </p:nvPr>
        </p:nvSpPr>
        <p:spPr>
          <a:xfrm>
            <a:off x="4897429" y="3451090"/>
            <a:ext cx="6142711" cy="448209"/>
          </a:xfrm>
          <a:prstGeom prst="rect">
            <a:avLst/>
          </a:prstGeom>
        </p:spPr>
        <p:txBody>
          <a:bodyPr/>
          <a:lstStyle>
            <a:lvl1pPr marL="0" indent="0">
              <a:spcBef>
                <a:spcPts val="533"/>
              </a:spcBef>
              <a:buSzTx/>
              <a:buFontTx/>
              <a:buNone/>
              <a:defRPr sz="1000"/>
            </a:lvl1pPr>
          </a:lstStyle>
          <a:p>
            <a:pPr marL="0" indent="0">
              <a:spcBef>
                <a:spcPts val="400"/>
              </a:spcBef>
              <a:buSzTx/>
              <a:buFontTx/>
              <a:buNone/>
              <a:defRPr sz="1000"/>
            </a:pPr>
            <a:endParaRPr/>
          </a:p>
        </p:txBody>
      </p:sp>
      <p:grpSp>
        <p:nvGrpSpPr>
          <p:cNvPr id="451" name="TextBox 8"/>
          <p:cNvGrpSpPr/>
          <p:nvPr/>
        </p:nvGrpSpPr>
        <p:grpSpPr>
          <a:xfrm>
            <a:off x="4897556" y="2759466"/>
            <a:ext cx="2822225" cy="471818"/>
            <a:chOff x="0" y="-1"/>
            <a:chExt cx="2116667" cy="353862"/>
          </a:xfrm>
        </p:grpSpPr>
        <p:sp>
          <p:nvSpPr>
            <p:cNvPr id="449" name="Rectangle"/>
            <p:cNvSpPr/>
            <p:nvPr/>
          </p:nvSpPr>
          <p:spPr>
            <a:xfrm>
              <a:off x="0" y="-1"/>
              <a:ext cx="2116667" cy="353862"/>
            </a:xfrm>
            <a:prstGeom prst="rect">
              <a:avLst/>
            </a:prstGeom>
            <a:solidFill>
              <a:srgbClr val="FFFFFF">
                <a:alpha val="58999"/>
              </a:srgbClr>
            </a:solidFill>
            <a:ln w="12700" cap="flat">
              <a:noFill/>
              <a:miter lim="400000"/>
            </a:ln>
            <a:effectLst/>
          </p:spPr>
          <p:txBody>
            <a:bodyPr wrap="square" lIns="45719" tIns="45719" rIns="45719" bIns="45719" numCol="1" anchor="ctr">
              <a:noAutofit/>
            </a:bodyPr>
            <a:lstStyle/>
            <a:p>
              <a:pPr>
                <a:spcBef>
                  <a:spcPts val="1600"/>
                </a:spcBef>
              </a:pPr>
              <a:endParaRPr sz="2400"/>
            </a:p>
          </p:txBody>
        </p:sp>
        <p:sp>
          <p:nvSpPr>
            <p:cNvPr id="450" name="www.nrel.gov"/>
            <p:cNvSpPr txBox="1"/>
            <p:nvPr/>
          </p:nvSpPr>
          <p:spPr>
            <a:xfrm>
              <a:off x="0" y="38430"/>
              <a:ext cx="2116667" cy="276998"/>
            </a:xfrm>
            <a:prstGeom prst="rect">
              <a:avLst/>
            </a:prstGeom>
            <a:noFill/>
            <a:ln w="12700" cap="flat">
              <a:noFill/>
              <a:miter lim="400000"/>
            </a:ln>
            <a:effectLst/>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numCol="1" anchor="ctr">
              <a:spAutoFit/>
            </a:bodyPr>
            <a:lstStyle>
              <a:lvl1pPr>
                <a:spcBef>
                  <a:spcPts val="1200"/>
                </a:spcBef>
                <a:defRPr b="1"/>
              </a:lvl1pPr>
            </a:lstStyle>
            <a:p>
              <a:r>
                <a:rPr sz="2400"/>
                <a:t>  www.nrel.gov</a:t>
              </a:r>
            </a:p>
          </p:txBody>
        </p:sp>
      </p:grpSp>
      <p:pic>
        <p:nvPicPr>
          <p:cNvPr id="452" name="Graphic 5" descr="Graphic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150359" y="5350933"/>
            <a:ext cx="3217335" cy="1507067"/>
          </a:xfrm>
          <a:prstGeom prst="rect">
            <a:avLst/>
          </a:prstGeom>
          <a:ln w="12700">
            <a:miter lim="400000"/>
          </a:ln>
        </p:spPr>
      </p:pic>
      <p:sp>
        <p:nvSpPr>
          <p:cNvPr id="4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80889340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OC Slide - 2">
    <p:spTree>
      <p:nvGrpSpPr>
        <p:cNvPr id="1" name=""/>
        <p:cNvGrpSpPr/>
        <p:nvPr/>
      </p:nvGrpSpPr>
      <p:grpSpPr>
        <a:xfrm>
          <a:off x="0" y="0"/>
          <a:ext cx="0" cy="0"/>
          <a:chOff x="0" y="0"/>
          <a:chExt cx="0" cy="0"/>
        </a:xfrm>
      </p:grpSpPr>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baseline="0" dirty="0"/>
              <a:t>Alliance for Sustainable Energy  </a:t>
            </a:r>
            <a:r>
              <a:rPr lang="en-US" sz="1067" dirty="0"/>
              <a:t>|  </a:t>
            </a:r>
            <a:fld id="{BFD71CF8-5198-8441-A7C0-DC22FD64CBE4}" type="slidenum">
              <a:rPr lang="en-US" sz="1067"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
        <p:nvSpPr>
          <p:cNvPr id="2" name="Title 1"/>
          <p:cNvSpPr>
            <a:spLocks noGrp="1"/>
          </p:cNvSpPr>
          <p:nvPr>
            <p:ph type="title" hasCustomPrompt="1"/>
          </p:nvPr>
        </p:nvSpPr>
        <p:spPr>
          <a:xfrm>
            <a:off x="609600" y="1"/>
            <a:ext cx="4286552" cy="1600201"/>
          </a:xfrm>
          <a:solidFill>
            <a:schemeClr val="accent1"/>
          </a:solidFill>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sp>
        <p:nvSpPr>
          <p:cNvPr id="36" name="Text Placeholder 6"/>
          <p:cNvSpPr>
            <a:spLocks noGrp="1"/>
          </p:cNvSpPr>
          <p:nvPr>
            <p:ph type="body" sz="quarter" idx="18" hasCustomPrompt="1"/>
          </p:nvPr>
        </p:nvSpPr>
        <p:spPr>
          <a:xfrm>
            <a:off x="624418" y="1849598"/>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1</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chemeClr val="tx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39" name="Text Placeholder 6"/>
          <p:cNvSpPr>
            <a:spLocks noGrp="1"/>
          </p:cNvSpPr>
          <p:nvPr>
            <p:ph type="body" sz="quarter" idx="20" hasCustomPrompt="1"/>
          </p:nvPr>
        </p:nvSpPr>
        <p:spPr>
          <a:xfrm>
            <a:off x="624418" y="2488710"/>
            <a:ext cx="575431" cy="519429"/>
          </a:xfrm>
          <a:prstGeom prst="rect">
            <a:avLst/>
          </a:prstGeom>
          <a:solidFill>
            <a:schemeClr val="accent2"/>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2</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43" name="Text Placeholder 6"/>
          <p:cNvSpPr>
            <a:spLocks noGrp="1"/>
          </p:cNvSpPr>
          <p:nvPr>
            <p:ph type="body" sz="quarter" idx="22" hasCustomPrompt="1"/>
          </p:nvPr>
        </p:nvSpPr>
        <p:spPr>
          <a:xfrm>
            <a:off x="624418" y="3134786"/>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3</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0" name="Text Placeholder 6"/>
          <p:cNvSpPr>
            <a:spLocks noGrp="1"/>
          </p:cNvSpPr>
          <p:nvPr>
            <p:ph type="body" sz="quarter" idx="24" hasCustomPrompt="1"/>
          </p:nvPr>
        </p:nvSpPr>
        <p:spPr>
          <a:xfrm>
            <a:off x="624418" y="3782197"/>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4</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3" name="Text Placeholder 6"/>
          <p:cNvSpPr>
            <a:spLocks noGrp="1"/>
          </p:cNvSpPr>
          <p:nvPr>
            <p:ph type="body" sz="quarter" idx="26" hasCustomPrompt="1"/>
          </p:nvPr>
        </p:nvSpPr>
        <p:spPr>
          <a:xfrm>
            <a:off x="624418" y="4437910"/>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5</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6" name="Text Placeholder 6"/>
          <p:cNvSpPr>
            <a:spLocks noGrp="1"/>
          </p:cNvSpPr>
          <p:nvPr>
            <p:ph type="body" sz="quarter" idx="28" hasCustomPrompt="1"/>
          </p:nvPr>
        </p:nvSpPr>
        <p:spPr>
          <a:xfrm>
            <a:off x="624418" y="508532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6</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0">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sp>
        <p:nvSpPr>
          <p:cNvPr id="59" name="Text Placeholder 6"/>
          <p:cNvSpPr>
            <a:spLocks noGrp="1"/>
          </p:cNvSpPr>
          <p:nvPr>
            <p:ph type="body" sz="quarter" idx="30" hasCustomPrompt="1"/>
          </p:nvPr>
        </p:nvSpPr>
        <p:spPr>
          <a:xfrm>
            <a:off x="624418" y="5732732"/>
            <a:ext cx="575431" cy="519429"/>
          </a:xfrm>
          <a:prstGeom prst="rect">
            <a:avLst/>
          </a:prstGeom>
          <a:solidFill>
            <a:schemeClr val="bg1">
              <a:lumMod val="65000"/>
            </a:schemeClr>
          </a:solidFill>
        </p:spPr>
        <p:txBody>
          <a:bodyPr vert="horz" lIns="0" tIns="0" rIns="0" bIns="0" anchor="ctr" anchorCtr="0">
            <a:normAutofit/>
          </a:bodyPr>
          <a:lstStyle>
            <a:lvl1pPr marL="0" indent="0" algn="ctr">
              <a:buNone/>
              <a:defRPr sz="2667" b="1">
                <a:solidFill>
                  <a:schemeClr val="bg1"/>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7</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2932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slideLayout" Target="../slideLayouts/slideLayout59.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theme" Target="../theme/theme2.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image" Target="../media/image13.jpeg"/><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theme" Target="../theme/theme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1280716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90" r:id="rId28"/>
    <p:sldLayoutId id="2147483691" r:id="rId29"/>
    <p:sldLayoutId id="2147483692" r:id="rId30"/>
    <p:sldLayoutId id="2147483693" r:id="rId31"/>
    <p:sldLayoutId id="2147483694" r:id="rId32"/>
    <p:sldLayoutId id="2147483695" r:id="rId33"/>
    <p:sldLayoutId id="2147483697" r:id="rId34"/>
    <p:sldLayoutId id="2147483698" r:id="rId35"/>
    <p:sldLayoutId id="2147483699" r:id="rId36"/>
    <p:sldLayoutId id="2147483660" r:id="rId37"/>
    <p:sldLayoutId id="2147483881" r:id="rId38"/>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765237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2" name="Picture 5" descr="Picture 5"/>
          <p:cNvPicPr>
            <a:picLocks noChangeAspect="1"/>
          </p:cNvPicPr>
          <p:nvPr/>
        </p:nvPicPr>
        <p:blipFill>
          <a:blip r:embed="rId25" cstate="screen">
            <a:extLst>
              <a:ext uri="{28A0092B-C50C-407E-A947-70E740481C1C}">
                <a14:useLocalDpi xmlns:a14="http://schemas.microsoft.com/office/drawing/2010/main"/>
              </a:ext>
            </a:extLst>
          </a:blip>
          <a:srcRect/>
          <a:stretch>
            <a:fillRect/>
          </a:stretch>
        </p:blipFill>
        <p:spPr>
          <a:xfrm>
            <a:off x="3525793" y="516237"/>
            <a:ext cx="8446532" cy="4053016"/>
          </a:xfrm>
          <a:prstGeom prst="rect">
            <a:avLst/>
          </a:prstGeom>
          <a:ln>
            <a:solidFill>
              <a:srgbClr val="D6D6D6"/>
            </a:solidFill>
          </a:ln>
        </p:spPr>
      </p:pic>
      <p:sp>
        <p:nvSpPr>
          <p:cNvPr id="3" name="TextBox 2"/>
          <p:cNvSpPr txBox="1"/>
          <p:nvPr/>
        </p:nvSpPr>
        <p:spPr>
          <a:xfrm>
            <a:off x="428367" y="296565"/>
            <a:ext cx="2987589" cy="452431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60959" rIns="60959">
            <a:spAutoFit/>
          </a:bodyPr>
          <a:lstStyle/>
          <a:p>
            <a:pPr>
              <a:defRPr b="1" i="1">
                <a:solidFill>
                  <a:srgbClr val="FF0000"/>
                </a:solidFill>
              </a:defRPr>
            </a:pPr>
            <a:r>
              <a:rPr sz="2400"/>
              <a:t>PC Users:</a:t>
            </a:r>
          </a:p>
          <a:p>
            <a:pPr>
              <a:defRPr i="1">
                <a:solidFill>
                  <a:srgbClr val="FF0000"/>
                </a:solidFill>
              </a:defRPr>
            </a:pPr>
            <a:r>
              <a:rPr sz="2400"/>
              <a:t>Microsoft PowerPoint for Windows has default settings that continually compress images. To avoid loss of quality for photos and graphics within this presentation file, please follow these instructions to change your software settings.</a:t>
            </a:r>
          </a:p>
        </p:txBody>
      </p:sp>
      <p:sp>
        <p:nvSpPr>
          <p:cNvPr id="4" name="Title Text"/>
          <p:cNvSpPr txBox="1">
            <a:spLocks noGrp="1"/>
          </p:cNvSpPr>
          <p:nvPr>
            <p:ph type="title"/>
          </p:nvPr>
        </p:nvSpPr>
        <p:spPr>
          <a:xfrm>
            <a:off x="609600" y="274638"/>
            <a:ext cx="10972800" cy="1143001"/>
          </a:xfrm>
          <a:prstGeom prst="rect">
            <a:avLst/>
          </a:prstGeom>
          <a:solidFill>
            <a:schemeClr val="accent1"/>
          </a:solidFill>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lstStyle/>
          <a:p>
            <a:r>
              <a:t>Title Text</a:t>
            </a: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8404819" y="6187073"/>
            <a:ext cx="332781" cy="338554"/>
          </a:xfrm>
          <a:prstGeom prst="rect">
            <a:avLst/>
          </a:prstGeom>
          <a:ln w="12700">
            <a:miter lim="400000"/>
          </a:ln>
        </p:spPr>
        <p:txBody>
          <a:bodyPr wrap="none" lIns="45719" rIns="45719" anchor="ctr">
            <a:spAutoFit/>
          </a:bodyPr>
          <a:lstStyle>
            <a:lvl1pPr algn="r">
              <a:defRPr sz="1600"/>
            </a:lvl1pPr>
          </a:lstStyle>
          <a:p>
            <a:fld id="{86CB4B4D-7CA3-9044-876B-883B54F8677D}" type="slidenum">
              <a:t>‹#›</a:t>
            </a:fld>
            <a:endParaRPr/>
          </a:p>
        </p:txBody>
      </p:sp>
    </p:spTree>
    <p:extLst>
      <p:ext uri="{BB962C8B-B14F-4D97-AF65-F5344CB8AC3E}">
        <p14:creationId xmlns:p14="http://schemas.microsoft.com/office/powerpoint/2010/main" val="1240514528"/>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880" r:id="rId23"/>
  </p:sldLayoutIdLst>
  <p:transition spd="med"/>
  <p:hf hdr="0" ftr="0" dt="0"/>
  <p:txStyles>
    <p:titleStyle>
      <a:lvl1pPr marL="0" marR="0" indent="0" algn="ctr" defTabSz="609585" rtl="0" latinLnBrk="0">
        <a:lnSpc>
          <a:spcPts val="3733"/>
        </a:lnSpc>
        <a:spcBef>
          <a:spcPts val="0"/>
        </a:spcBef>
        <a:spcAft>
          <a:spcPts val="0"/>
        </a:spcAft>
        <a:buClrTx/>
        <a:buSzTx/>
        <a:buFontTx/>
        <a:buNone/>
        <a:tabLst/>
        <a:defRPr sz="4000" b="0" i="0" u="none" strike="noStrike" cap="none" spc="0" baseline="0">
          <a:ln>
            <a:noFill/>
          </a:ln>
          <a:solidFill>
            <a:srgbClr val="FFFFFF"/>
          </a:solidFill>
          <a:uFillTx/>
          <a:latin typeface="+mn-lt"/>
          <a:ea typeface="+mn-ea"/>
          <a:cs typeface="+mn-cs"/>
          <a:sym typeface="Calibri"/>
        </a:defRPr>
      </a:lvl1pPr>
      <a:lvl2pPr marL="0" marR="0" indent="0" algn="ctr" defTabSz="609585" rtl="0" latinLnBrk="0">
        <a:lnSpc>
          <a:spcPts val="3733"/>
        </a:lnSpc>
        <a:spcBef>
          <a:spcPts val="0"/>
        </a:spcBef>
        <a:spcAft>
          <a:spcPts val="0"/>
        </a:spcAft>
        <a:buClrTx/>
        <a:buSzTx/>
        <a:buFontTx/>
        <a:buNone/>
        <a:tabLst/>
        <a:defRPr sz="4000" b="0" i="0" u="none" strike="noStrike" cap="none" spc="0" baseline="0">
          <a:ln>
            <a:noFill/>
          </a:ln>
          <a:solidFill>
            <a:srgbClr val="FFFFFF"/>
          </a:solidFill>
          <a:uFillTx/>
          <a:latin typeface="+mn-lt"/>
          <a:ea typeface="+mn-ea"/>
          <a:cs typeface="+mn-cs"/>
          <a:sym typeface="Calibri"/>
        </a:defRPr>
      </a:lvl2pPr>
      <a:lvl3pPr marL="0" marR="0" indent="0" algn="ctr" defTabSz="609585" rtl="0" latinLnBrk="0">
        <a:lnSpc>
          <a:spcPts val="3733"/>
        </a:lnSpc>
        <a:spcBef>
          <a:spcPts val="0"/>
        </a:spcBef>
        <a:spcAft>
          <a:spcPts val="0"/>
        </a:spcAft>
        <a:buClrTx/>
        <a:buSzTx/>
        <a:buFontTx/>
        <a:buNone/>
        <a:tabLst/>
        <a:defRPr sz="4000" b="0" i="0" u="none" strike="noStrike" cap="none" spc="0" baseline="0">
          <a:ln>
            <a:noFill/>
          </a:ln>
          <a:solidFill>
            <a:srgbClr val="FFFFFF"/>
          </a:solidFill>
          <a:uFillTx/>
          <a:latin typeface="+mn-lt"/>
          <a:ea typeface="+mn-ea"/>
          <a:cs typeface="+mn-cs"/>
          <a:sym typeface="Calibri"/>
        </a:defRPr>
      </a:lvl3pPr>
      <a:lvl4pPr marL="0" marR="0" indent="0" algn="ctr" defTabSz="609585" rtl="0" latinLnBrk="0">
        <a:lnSpc>
          <a:spcPts val="3733"/>
        </a:lnSpc>
        <a:spcBef>
          <a:spcPts val="0"/>
        </a:spcBef>
        <a:spcAft>
          <a:spcPts val="0"/>
        </a:spcAft>
        <a:buClrTx/>
        <a:buSzTx/>
        <a:buFontTx/>
        <a:buNone/>
        <a:tabLst/>
        <a:defRPr sz="4000" b="0" i="0" u="none" strike="noStrike" cap="none" spc="0" baseline="0">
          <a:ln>
            <a:noFill/>
          </a:ln>
          <a:solidFill>
            <a:srgbClr val="FFFFFF"/>
          </a:solidFill>
          <a:uFillTx/>
          <a:latin typeface="+mn-lt"/>
          <a:ea typeface="+mn-ea"/>
          <a:cs typeface="+mn-cs"/>
          <a:sym typeface="Calibri"/>
        </a:defRPr>
      </a:lvl4pPr>
      <a:lvl5pPr marL="0" marR="0" indent="0" algn="ctr" defTabSz="609585" rtl="0" latinLnBrk="0">
        <a:lnSpc>
          <a:spcPts val="3733"/>
        </a:lnSpc>
        <a:spcBef>
          <a:spcPts val="0"/>
        </a:spcBef>
        <a:spcAft>
          <a:spcPts val="0"/>
        </a:spcAft>
        <a:buClrTx/>
        <a:buSzTx/>
        <a:buFontTx/>
        <a:buNone/>
        <a:tabLst/>
        <a:defRPr sz="4000" b="0" i="0" u="none" strike="noStrike" cap="none" spc="0" baseline="0">
          <a:ln>
            <a:noFill/>
          </a:ln>
          <a:solidFill>
            <a:srgbClr val="FFFFFF"/>
          </a:solidFill>
          <a:uFillTx/>
          <a:latin typeface="+mn-lt"/>
          <a:ea typeface="+mn-ea"/>
          <a:cs typeface="+mn-cs"/>
          <a:sym typeface="Calibri"/>
        </a:defRPr>
      </a:lvl5pPr>
      <a:lvl6pPr marL="0" marR="0" indent="0" algn="ctr" defTabSz="609585" rtl="0" latinLnBrk="0">
        <a:lnSpc>
          <a:spcPts val="3733"/>
        </a:lnSpc>
        <a:spcBef>
          <a:spcPts val="0"/>
        </a:spcBef>
        <a:spcAft>
          <a:spcPts val="0"/>
        </a:spcAft>
        <a:buClrTx/>
        <a:buSzTx/>
        <a:buFontTx/>
        <a:buNone/>
        <a:tabLst/>
        <a:defRPr sz="4000" b="0" i="0" u="none" strike="noStrike" cap="none" spc="0" baseline="0">
          <a:ln>
            <a:noFill/>
          </a:ln>
          <a:solidFill>
            <a:srgbClr val="FFFFFF"/>
          </a:solidFill>
          <a:uFillTx/>
          <a:latin typeface="+mn-lt"/>
          <a:ea typeface="+mn-ea"/>
          <a:cs typeface="+mn-cs"/>
          <a:sym typeface="Calibri"/>
        </a:defRPr>
      </a:lvl6pPr>
      <a:lvl7pPr marL="0" marR="0" indent="0" algn="ctr" defTabSz="609585" rtl="0" latinLnBrk="0">
        <a:lnSpc>
          <a:spcPts val="3733"/>
        </a:lnSpc>
        <a:spcBef>
          <a:spcPts val="0"/>
        </a:spcBef>
        <a:spcAft>
          <a:spcPts val="0"/>
        </a:spcAft>
        <a:buClrTx/>
        <a:buSzTx/>
        <a:buFontTx/>
        <a:buNone/>
        <a:tabLst/>
        <a:defRPr sz="4000" b="0" i="0" u="none" strike="noStrike" cap="none" spc="0" baseline="0">
          <a:ln>
            <a:noFill/>
          </a:ln>
          <a:solidFill>
            <a:srgbClr val="FFFFFF"/>
          </a:solidFill>
          <a:uFillTx/>
          <a:latin typeface="+mn-lt"/>
          <a:ea typeface="+mn-ea"/>
          <a:cs typeface="+mn-cs"/>
          <a:sym typeface="Calibri"/>
        </a:defRPr>
      </a:lvl7pPr>
      <a:lvl8pPr marL="0" marR="0" indent="0" algn="ctr" defTabSz="609585" rtl="0" latinLnBrk="0">
        <a:lnSpc>
          <a:spcPts val="3733"/>
        </a:lnSpc>
        <a:spcBef>
          <a:spcPts val="0"/>
        </a:spcBef>
        <a:spcAft>
          <a:spcPts val="0"/>
        </a:spcAft>
        <a:buClrTx/>
        <a:buSzTx/>
        <a:buFontTx/>
        <a:buNone/>
        <a:tabLst/>
        <a:defRPr sz="4000" b="0" i="0" u="none" strike="noStrike" cap="none" spc="0" baseline="0">
          <a:ln>
            <a:noFill/>
          </a:ln>
          <a:solidFill>
            <a:srgbClr val="FFFFFF"/>
          </a:solidFill>
          <a:uFillTx/>
          <a:latin typeface="+mn-lt"/>
          <a:ea typeface="+mn-ea"/>
          <a:cs typeface="+mn-cs"/>
          <a:sym typeface="Calibri"/>
        </a:defRPr>
      </a:lvl8pPr>
      <a:lvl9pPr marL="0" marR="0" indent="0" algn="ctr" defTabSz="609585" rtl="0" latinLnBrk="0">
        <a:lnSpc>
          <a:spcPts val="3733"/>
        </a:lnSpc>
        <a:spcBef>
          <a:spcPts val="0"/>
        </a:spcBef>
        <a:spcAft>
          <a:spcPts val="0"/>
        </a:spcAft>
        <a:buClrTx/>
        <a:buSzTx/>
        <a:buFontTx/>
        <a:buNone/>
        <a:tabLst/>
        <a:defRPr sz="4000" b="0" i="0" u="none" strike="noStrike" cap="none" spc="0" baseline="0">
          <a:ln>
            <a:noFill/>
          </a:ln>
          <a:solidFill>
            <a:srgbClr val="FFFFFF"/>
          </a:solidFill>
          <a:uFillTx/>
          <a:latin typeface="+mn-lt"/>
          <a:ea typeface="+mn-ea"/>
          <a:cs typeface="+mn-cs"/>
          <a:sym typeface="Calibri"/>
        </a:defRPr>
      </a:lvl9pPr>
    </p:titleStyle>
    <p:bodyStyle>
      <a:lvl1pPr marL="457189" marR="0" indent="-457189" algn="l" defTabSz="609585" rtl="0" latinLnBrk="0">
        <a:lnSpc>
          <a:spcPct val="100000"/>
        </a:lnSpc>
        <a:spcBef>
          <a:spcPts val="667"/>
        </a:spcBef>
        <a:spcAft>
          <a:spcPts val="0"/>
        </a:spcAft>
        <a:buClrTx/>
        <a:buSzPct val="100000"/>
        <a:buFont typeface="Arial"/>
        <a:buChar char="•"/>
        <a:tabLst/>
        <a:defRPr sz="3200" b="0" i="0" u="none" strike="noStrike" cap="none" spc="0" baseline="0">
          <a:ln>
            <a:noFill/>
          </a:ln>
          <a:solidFill>
            <a:srgbClr val="333333"/>
          </a:solidFill>
          <a:uFillTx/>
          <a:latin typeface="+mn-lt"/>
          <a:ea typeface="+mn-ea"/>
          <a:cs typeface="+mn-cs"/>
          <a:sym typeface="Calibri"/>
        </a:defRPr>
      </a:lvl1pPr>
      <a:lvl2pPr marL="990575" marR="0" indent="-380990" algn="l" defTabSz="609585" rtl="0" latinLnBrk="0">
        <a:lnSpc>
          <a:spcPct val="100000"/>
        </a:lnSpc>
        <a:spcBef>
          <a:spcPts val="667"/>
        </a:spcBef>
        <a:spcAft>
          <a:spcPts val="0"/>
        </a:spcAft>
        <a:buClrTx/>
        <a:buSzPct val="100000"/>
        <a:buFont typeface="Arial"/>
        <a:buChar char="–"/>
        <a:tabLst/>
        <a:defRPr sz="3200" b="0" i="0" u="none" strike="noStrike" cap="none" spc="0" baseline="0">
          <a:ln>
            <a:noFill/>
          </a:ln>
          <a:solidFill>
            <a:srgbClr val="333333"/>
          </a:solidFill>
          <a:uFillTx/>
          <a:latin typeface="+mn-lt"/>
          <a:ea typeface="+mn-ea"/>
          <a:cs typeface="+mn-cs"/>
          <a:sym typeface="Calibri"/>
        </a:defRPr>
      </a:lvl2pPr>
      <a:lvl3pPr marL="1551669" marR="0" indent="-332500" algn="l" defTabSz="609585" rtl="0" latinLnBrk="0">
        <a:lnSpc>
          <a:spcPct val="100000"/>
        </a:lnSpc>
        <a:spcBef>
          <a:spcPts val="667"/>
        </a:spcBef>
        <a:spcAft>
          <a:spcPts val="0"/>
        </a:spcAft>
        <a:buClrTx/>
        <a:buSzPct val="100000"/>
        <a:buFont typeface="Arial"/>
        <a:buChar char="•"/>
        <a:tabLst/>
        <a:defRPr sz="3200" b="0" i="0" u="none" strike="noStrike" cap="none" spc="0" baseline="0">
          <a:ln>
            <a:noFill/>
          </a:ln>
          <a:solidFill>
            <a:srgbClr val="333333"/>
          </a:solidFill>
          <a:uFillTx/>
          <a:latin typeface="+mn-lt"/>
          <a:ea typeface="+mn-ea"/>
          <a:cs typeface="+mn-cs"/>
          <a:sym typeface="Calibri"/>
        </a:defRPr>
      </a:lvl3pPr>
      <a:lvl4pPr marL="2194505" marR="0" indent="-365751" algn="l" defTabSz="609585" rtl="0" latinLnBrk="0">
        <a:lnSpc>
          <a:spcPct val="100000"/>
        </a:lnSpc>
        <a:spcBef>
          <a:spcPts val="667"/>
        </a:spcBef>
        <a:spcAft>
          <a:spcPts val="0"/>
        </a:spcAft>
        <a:buClrTx/>
        <a:buSzPct val="100000"/>
        <a:buFont typeface="Arial"/>
        <a:buChar char="–"/>
        <a:tabLst/>
        <a:defRPr sz="3200" b="0" i="0" u="none" strike="noStrike" cap="none" spc="0" baseline="0">
          <a:ln>
            <a:noFill/>
          </a:ln>
          <a:solidFill>
            <a:srgbClr val="333333"/>
          </a:solidFill>
          <a:uFillTx/>
          <a:latin typeface="+mn-lt"/>
          <a:ea typeface="+mn-ea"/>
          <a:cs typeface="+mn-cs"/>
          <a:sym typeface="Calibri"/>
        </a:defRPr>
      </a:lvl4pPr>
      <a:lvl5pPr marL="2844729" marR="0" indent="-406390" algn="l" defTabSz="609585" rtl="0" latinLnBrk="0">
        <a:lnSpc>
          <a:spcPct val="100000"/>
        </a:lnSpc>
        <a:spcBef>
          <a:spcPts val="667"/>
        </a:spcBef>
        <a:spcAft>
          <a:spcPts val="0"/>
        </a:spcAft>
        <a:buClrTx/>
        <a:buSzPct val="100000"/>
        <a:buFont typeface="Arial"/>
        <a:buChar char="»"/>
        <a:tabLst/>
        <a:defRPr sz="3200" b="0" i="0" u="none" strike="noStrike" cap="none" spc="0" baseline="0">
          <a:ln>
            <a:noFill/>
          </a:ln>
          <a:solidFill>
            <a:srgbClr val="333333"/>
          </a:solidFill>
          <a:uFillTx/>
          <a:latin typeface="+mn-lt"/>
          <a:ea typeface="+mn-ea"/>
          <a:cs typeface="+mn-cs"/>
          <a:sym typeface="Calibri"/>
        </a:defRPr>
      </a:lvl5pPr>
      <a:lvl6pPr marL="3413675" marR="0" indent="-365751" algn="l" defTabSz="609585" rtl="0" latinLnBrk="0">
        <a:lnSpc>
          <a:spcPct val="100000"/>
        </a:lnSpc>
        <a:spcBef>
          <a:spcPts val="667"/>
        </a:spcBef>
        <a:spcAft>
          <a:spcPts val="0"/>
        </a:spcAft>
        <a:buClrTx/>
        <a:buSzPct val="100000"/>
        <a:buFont typeface="Arial"/>
        <a:buChar char="•"/>
        <a:tabLst/>
        <a:defRPr sz="3200" b="0" i="0" u="none" strike="noStrike" cap="none" spc="0" baseline="0">
          <a:ln>
            <a:noFill/>
          </a:ln>
          <a:solidFill>
            <a:srgbClr val="333333"/>
          </a:solidFill>
          <a:uFillTx/>
          <a:latin typeface="+mn-lt"/>
          <a:ea typeface="+mn-ea"/>
          <a:cs typeface="+mn-cs"/>
          <a:sym typeface="Calibri"/>
        </a:defRPr>
      </a:lvl6pPr>
      <a:lvl7pPr marL="4023259" marR="0" indent="-365751" algn="l" defTabSz="609585" rtl="0" latinLnBrk="0">
        <a:lnSpc>
          <a:spcPct val="100000"/>
        </a:lnSpc>
        <a:spcBef>
          <a:spcPts val="667"/>
        </a:spcBef>
        <a:spcAft>
          <a:spcPts val="0"/>
        </a:spcAft>
        <a:buClrTx/>
        <a:buSzPct val="100000"/>
        <a:buFont typeface="Arial"/>
        <a:buChar char="•"/>
        <a:tabLst/>
        <a:defRPr sz="3200" b="0" i="0" u="none" strike="noStrike" cap="none" spc="0" baseline="0">
          <a:ln>
            <a:noFill/>
          </a:ln>
          <a:solidFill>
            <a:srgbClr val="333333"/>
          </a:solidFill>
          <a:uFillTx/>
          <a:latin typeface="+mn-lt"/>
          <a:ea typeface="+mn-ea"/>
          <a:cs typeface="+mn-cs"/>
          <a:sym typeface="Calibri"/>
        </a:defRPr>
      </a:lvl7pPr>
      <a:lvl8pPr marL="4632844" marR="0" indent="-365751" algn="l" defTabSz="609585" rtl="0" latinLnBrk="0">
        <a:lnSpc>
          <a:spcPct val="100000"/>
        </a:lnSpc>
        <a:spcBef>
          <a:spcPts val="667"/>
        </a:spcBef>
        <a:spcAft>
          <a:spcPts val="0"/>
        </a:spcAft>
        <a:buClrTx/>
        <a:buSzPct val="100000"/>
        <a:buFont typeface="Arial"/>
        <a:buChar char="•"/>
        <a:tabLst/>
        <a:defRPr sz="3200" b="0" i="0" u="none" strike="noStrike" cap="none" spc="0" baseline="0">
          <a:ln>
            <a:noFill/>
          </a:ln>
          <a:solidFill>
            <a:srgbClr val="333333"/>
          </a:solidFill>
          <a:uFillTx/>
          <a:latin typeface="+mn-lt"/>
          <a:ea typeface="+mn-ea"/>
          <a:cs typeface="+mn-cs"/>
          <a:sym typeface="Calibri"/>
        </a:defRPr>
      </a:lvl8pPr>
      <a:lvl9pPr marL="5242429" marR="0" indent="-365751" algn="l" defTabSz="609585" rtl="0" latinLnBrk="0">
        <a:lnSpc>
          <a:spcPct val="100000"/>
        </a:lnSpc>
        <a:spcBef>
          <a:spcPts val="667"/>
        </a:spcBef>
        <a:spcAft>
          <a:spcPts val="0"/>
        </a:spcAft>
        <a:buClrTx/>
        <a:buSzPct val="100000"/>
        <a:buFont typeface="Arial"/>
        <a:buChar char="•"/>
        <a:tabLst/>
        <a:defRPr sz="3200" b="0" i="0" u="none" strike="noStrike" cap="none" spc="0" baseline="0">
          <a:ln>
            <a:noFill/>
          </a:ln>
          <a:solidFill>
            <a:srgbClr val="333333"/>
          </a:solidFill>
          <a:uFillTx/>
          <a:latin typeface="+mn-lt"/>
          <a:ea typeface="+mn-ea"/>
          <a:cs typeface="+mn-cs"/>
          <a:sym typeface="Calibri"/>
        </a:defRPr>
      </a:lvl9pPr>
    </p:bodyStyle>
    <p:otherStyle>
      <a:lvl1pPr marL="0" marR="0" indent="0"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1pPr>
      <a:lvl2pPr marL="0" marR="0" indent="609585"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2pPr>
      <a:lvl3pPr marL="0" marR="0" indent="1219170"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3pPr>
      <a:lvl4pPr marL="0" marR="0" indent="1828754"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4pPr>
      <a:lvl5pPr marL="0" marR="0" indent="2438339"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5pPr>
      <a:lvl6pPr marL="0" marR="0" indent="3047924"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6pPr>
      <a:lvl7pPr marL="0" marR="0" indent="3657509"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7pPr>
      <a:lvl8pPr marL="0" marR="0" indent="4267093"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8pPr>
      <a:lvl9pPr marL="0" marR="0" indent="4876678" algn="r" defTabSz="609585" rtl="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www.nrel.gov/hydrogen/sera-model.html"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23E442-8DE0-69EC-A115-773BE7E16783}"/>
              </a:ext>
            </a:extLst>
          </p:cNvPr>
          <p:cNvSpPr>
            <a:spLocks noGrp="1"/>
          </p:cNvSpPr>
          <p:nvPr>
            <p:ph type="body" sz="quarter" idx="1"/>
          </p:nvPr>
        </p:nvSpPr>
        <p:spPr/>
        <p:txBody>
          <a:bodyPr/>
          <a:lstStyle/>
          <a:p>
            <a:pPr marL="0" indent="0">
              <a:buNone/>
            </a:pPr>
            <a:r>
              <a:rPr lang="en-US" sz="4000" b="1" dirty="0"/>
              <a:t>Enhancing of AI Reasoning for Decision Analysis</a:t>
            </a:r>
            <a:endParaRPr lang="en-US" sz="4000" dirty="0"/>
          </a:p>
        </p:txBody>
      </p:sp>
      <p:sp>
        <p:nvSpPr>
          <p:cNvPr id="3" name="Text Placeholder 2">
            <a:extLst>
              <a:ext uri="{FF2B5EF4-FFF2-40B4-BE49-F238E27FC236}">
                <a16:creationId xmlns:a16="http://schemas.microsoft.com/office/drawing/2014/main" id="{AD859834-EA14-88F3-2679-E90176CA23AC}"/>
              </a:ext>
            </a:extLst>
          </p:cNvPr>
          <p:cNvSpPr>
            <a:spLocks noGrp="1"/>
          </p:cNvSpPr>
          <p:nvPr>
            <p:ph type="body" sz="quarter" idx="13"/>
          </p:nvPr>
        </p:nvSpPr>
        <p:spPr/>
        <p:txBody>
          <a:bodyPr/>
          <a:lstStyle/>
          <a:p>
            <a:r>
              <a:rPr lang="en-US" dirty="0"/>
              <a:t>For FY26 TLDRD high-level proposals</a:t>
            </a:r>
          </a:p>
        </p:txBody>
      </p:sp>
    </p:spTree>
    <p:extLst>
      <p:ext uri="{BB962C8B-B14F-4D97-AF65-F5344CB8AC3E}">
        <p14:creationId xmlns:p14="http://schemas.microsoft.com/office/powerpoint/2010/main" val="56555317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37231-8FFC-2944-81E4-2B38EC3DF015}"/>
              </a:ext>
            </a:extLst>
          </p:cNvPr>
          <p:cNvSpPr>
            <a:spLocks noGrp="1"/>
          </p:cNvSpPr>
          <p:nvPr>
            <p:ph type="title"/>
          </p:nvPr>
        </p:nvSpPr>
        <p:spPr/>
        <p:txBody>
          <a:bodyPr/>
          <a:lstStyle/>
          <a:p>
            <a:pPr algn="l"/>
            <a:r>
              <a:rPr lang="en-US" dirty="0">
                <a:solidFill>
                  <a:schemeClr val="bg1">
                    <a:lumMod val="95000"/>
                  </a:schemeClr>
                </a:solidFill>
              </a:rPr>
              <a:t>Project Snapshot</a:t>
            </a:r>
          </a:p>
        </p:txBody>
      </p:sp>
      <p:sp>
        <p:nvSpPr>
          <p:cNvPr id="3" name="Text Placeholder 2">
            <a:extLst>
              <a:ext uri="{FF2B5EF4-FFF2-40B4-BE49-F238E27FC236}">
                <a16:creationId xmlns:a16="http://schemas.microsoft.com/office/drawing/2014/main" id="{ED51BB58-A746-8446-A8C0-BCE3BBF25BE3}"/>
              </a:ext>
            </a:extLst>
          </p:cNvPr>
          <p:cNvSpPr>
            <a:spLocks noGrp="1"/>
          </p:cNvSpPr>
          <p:nvPr>
            <p:ph type="body" sz="quarter" idx="10"/>
          </p:nvPr>
        </p:nvSpPr>
        <p:spPr/>
        <p:txBody>
          <a:bodyPr>
            <a:normAutofit/>
          </a:bodyPr>
          <a:lstStyle/>
          <a:p>
            <a:pPr marL="0" indent="0">
              <a:buNone/>
            </a:pPr>
            <a:r>
              <a:rPr lang="en-US" sz="2000" b="1" dirty="0"/>
              <a:t>Project  Title: Enhancing of AI Reasoning for Decision Analysis</a:t>
            </a:r>
            <a:endParaRPr lang="en-US" sz="2000" dirty="0"/>
          </a:p>
          <a:p>
            <a:pPr marL="0" indent="0">
              <a:buNone/>
            </a:pPr>
            <a:r>
              <a:rPr lang="en-US" sz="2000" i="1" dirty="0"/>
              <a:t>	</a:t>
            </a:r>
            <a:r>
              <a:rPr lang="en-US" sz="2000" dirty="0"/>
              <a:t>					</a:t>
            </a:r>
          </a:p>
          <a:p>
            <a:pPr marL="0" indent="0">
              <a:buNone/>
            </a:pPr>
            <a:r>
              <a:rPr lang="en-US" sz="2000" b="1" dirty="0"/>
              <a:t>Proposed Funding: </a:t>
            </a:r>
            <a:r>
              <a:rPr lang="en-US" sz="2000" i="1" dirty="0"/>
              <a:t>$1,200,000/yr for 3 years </a:t>
            </a:r>
          </a:p>
          <a:p>
            <a:pPr marL="0" indent="0">
              <a:buNone/>
            </a:pPr>
            <a:endParaRPr lang="en-US" sz="2000" b="1" dirty="0"/>
          </a:p>
          <a:p>
            <a:pPr marL="0" indent="0">
              <a:buNone/>
            </a:pPr>
            <a:r>
              <a:rPr lang="en-US" sz="2000" b="1" dirty="0"/>
              <a:t>Critical Objective: </a:t>
            </a:r>
            <a:r>
              <a:rPr lang="en-US" sz="2000" i="1" dirty="0"/>
              <a:t>Indicate which critical objective this proposal supports (Integrated Energy Pathways, Circular Economy for Energy Materials, and or Electrons to Molecules) </a:t>
            </a:r>
          </a:p>
          <a:p>
            <a:pPr marL="0" indent="0">
              <a:buNone/>
            </a:pPr>
            <a:r>
              <a:rPr lang="en-US" sz="2000" i="1" dirty="0"/>
              <a:t>	</a:t>
            </a:r>
            <a:r>
              <a:rPr lang="en-US" sz="2000" b="1" i="1" dirty="0"/>
              <a:t>Supports all three NREL critical objectives with an immediate focus on integrated energy pathways</a:t>
            </a:r>
            <a:endParaRPr lang="en-US" sz="2000" dirty="0"/>
          </a:p>
          <a:p>
            <a:pPr marL="0" indent="0">
              <a:buNone/>
            </a:pPr>
            <a:endParaRPr lang="en-US" sz="2000" b="1" dirty="0"/>
          </a:p>
          <a:p>
            <a:pPr marL="0" indent="0">
              <a:buNone/>
            </a:pPr>
            <a:r>
              <a:rPr lang="en-US" sz="2000" b="1" dirty="0"/>
              <a:t>Directorates Engaged: BEST and MCCS</a:t>
            </a:r>
          </a:p>
          <a:p>
            <a:pPr marL="0" indent="0">
              <a:buNone/>
            </a:pPr>
            <a:endParaRPr lang="en-US" sz="2000" b="1" dirty="0"/>
          </a:p>
          <a:p>
            <a:pPr marL="0" indent="0">
              <a:buNone/>
            </a:pPr>
            <a:r>
              <a:rPr lang="en-US" sz="2000" b="1" dirty="0"/>
              <a:t>PI(s) and Key Team Members: Mark Chung (co-PI), Sagi Zisman (co-PI), Ambarish Nag, Gabe Fierro</a:t>
            </a:r>
          </a:p>
          <a:p>
            <a:pPr marL="0" indent="0">
              <a:buNone/>
            </a:pPr>
            <a:endParaRPr lang="en-US" sz="2000" b="1" dirty="0"/>
          </a:p>
        </p:txBody>
      </p:sp>
    </p:spTree>
    <p:extLst>
      <p:ext uri="{BB962C8B-B14F-4D97-AF65-F5344CB8AC3E}">
        <p14:creationId xmlns:p14="http://schemas.microsoft.com/office/powerpoint/2010/main" val="4130685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37231-8FFC-2944-81E4-2B38EC3DF015}"/>
              </a:ext>
            </a:extLst>
          </p:cNvPr>
          <p:cNvSpPr>
            <a:spLocks noGrp="1"/>
          </p:cNvSpPr>
          <p:nvPr>
            <p:ph type="title"/>
          </p:nvPr>
        </p:nvSpPr>
        <p:spPr/>
        <p:txBody>
          <a:bodyPr/>
          <a:lstStyle/>
          <a:p>
            <a:pPr algn="l"/>
            <a:r>
              <a:rPr lang="en-US" dirty="0"/>
              <a:t>Description, Goals and Outcomes</a:t>
            </a:r>
          </a:p>
        </p:txBody>
      </p:sp>
      <p:sp>
        <p:nvSpPr>
          <p:cNvPr id="3" name="Text Placeholder 2">
            <a:extLst>
              <a:ext uri="{FF2B5EF4-FFF2-40B4-BE49-F238E27FC236}">
                <a16:creationId xmlns:a16="http://schemas.microsoft.com/office/drawing/2014/main" id="{ED51BB58-A746-8446-A8C0-BCE3BBF25BE3}"/>
              </a:ext>
            </a:extLst>
          </p:cNvPr>
          <p:cNvSpPr>
            <a:spLocks noGrp="1"/>
          </p:cNvSpPr>
          <p:nvPr>
            <p:ph type="body" sz="quarter" idx="10"/>
          </p:nvPr>
        </p:nvSpPr>
        <p:spPr>
          <a:xfrm>
            <a:off x="543762" y="1209525"/>
            <a:ext cx="11475112" cy="5449629"/>
          </a:xfrm>
        </p:spPr>
        <p:txBody>
          <a:bodyPr>
            <a:noAutofit/>
          </a:bodyPr>
          <a:lstStyle/>
          <a:p>
            <a:pPr marL="0" indent="0">
              <a:spcBef>
                <a:spcPts val="600"/>
              </a:spcBef>
              <a:spcAft>
                <a:spcPts val="600"/>
              </a:spcAft>
              <a:buNone/>
            </a:pPr>
            <a:r>
              <a:rPr lang="en-US" sz="1400" b="1" dirty="0"/>
              <a:t>Vision and Value Proposition: </a:t>
            </a:r>
            <a:r>
              <a:rPr lang="en-US" sz="1400" i="1" dirty="0"/>
              <a:t>Optimal decision making is complex, cumbersome, and often done without sufficient information (e.g. blind spots). We aim to accelerate the science of decision making by enabling machines to reason with precision and at scale. </a:t>
            </a:r>
            <a:endParaRPr lang="en-US" sz="1400" b="1" dirty="0"/>
          </a:p>
          <a:p>
            <a:pPr marL="0" indent="0">
              <a:spcBef>
                <a:spcPts val="600"/>
              </a:spcBef>
              <a:spcAft>
                <a:spcPts val="600"/>
              </a:spcAft>
              <a:buNone/>
            </a:pPr>
            <a:r>
              <a:rPr lang="en-US" sz="1400" b="1" dirty="0"/>
              <a:t>Project Description</a:t>
            </a:r>
            <a:r>
              <a:rPr lang="en-US" sz="1400" dirty="0"/>
              <a:t>: </a:t>
            </a:r>
            <a:r>
              <a:rPr lang="en-US" sz="1400" i="1" dirty="0"/>
              <a:t>We will fine tune an existing Large Language Model (LLM) with a domain-specific knowledge graph (KG) and a human-in-the-loop to make rule-based, optimal infrastructure expansion decisions considering economics, time, safety, and emissions as key criteria. The benefits of utilizing a knowledge graph with an LLM include less hallucination, more predictable behavior, and reasoning at higher levels of precision, speed, and scale not currently achievable. </a:t>
            </a:r>
            <a:endParaRPr lang="en-US" sz="1400" b="1" dirty="0"/>
          </a:p>
          <a:p>
            <a:pPr marL="0" indent="0">
              <a:spcBef>
                <a:spcPts val="600"/>
              </a:spcBef>
              <a:spcAft>
                <a:spcPts val="600"/>
              </a:spcAft>
              <a:buNone/>
            </a:pPr>
            <a:r>
              <a:rPr lang="en-US" sz="1400" b="1" dirty="0"/>
              <a:t>Goals/Objectives/Key Questions</a:t>
            </a:r>
          </a:p>
          <a:p>
            <a:pPr>
              <a:spcBef>
                <a:spcPts val="600"/>
              </a:spcBef>
              <a:spcAft>
                <a:spcPts val="600"/>
              </a:spcAft>
            </a:pPr>
            <a:r>
              <a:rPr lang="en-US" sz="1400" b="1" dirty="0"/>
              <a:t>Objective: </a:t>
            </a:r>
            <a:r>
              <a:rPr lang="en-US" sz="1400" dirty="0"/>
              <a:t>Augment NREL’s </a:t>
            </a:r>
            <a:r>
              <a:rPr lang="en-US" sz="1400" dirty="0">
                <a:hlinkClick r:id="rId2"/>
              </a:rPr>
              <a:t>SERA</a:t>
            </a:r>
            <a:r>
              <a:rPr lang="en-US" sz="1400" dirty="0"/>
              <a:t> by storing structured data (e.g. configuration, inputs, and outputs) and unstructured optimization directions (e.g. descriptions of the rules to apply in the optimization process) in a KG which will allow us to build agentic LLM-based, </a:t>
            </a:r>
            <a:r>
              <a:rPr lang="en-US" sz="1400" i="1" dirty="0"/>
              <a:t>explainable</a:t>
            </a:r>
            <a:r>
              <a:rPr lang="en-US" sz="1400" dirty="0"/>
              <a:t> systems which will assist the user in running advanced infrastructure optimization problems. </a:t>
            </a:r>
          </a:p>
          <a:p>
            <a:pPr>
              <a:spcBef>
                <a:spcPts val="600"/>
              </a:spcBef>
              <a:spcAft>
                <a:spcPts val="600"/>
              </a:spcAft>
            </a:pPr>
            <a:r>
              <a:rPr lang="en-US" sz="1400" b="1" dirty="0"/>
              <a:t>Key Questions to be answered:</a:t>
            </a:r>
          </a:p>
          <a:p>
            <a:pPr lvl="1">
              <a:spcBef>
                <a:spcPts val="0"/>
              </a:spcBef>
              <a:buFont typeface="+mj-lt"/>
              <a:buAutoNum type="arabicPeriod"/>
            </a:pPr>
            <a:r>
              <a:rPr lang="en-US" sz="1400" dirty="0"/>
              <a:t>Can a KG-enhanced LLM make optimal infrastructure deployment decisions with precision and speed similar to, or better, than our current sophisticated numerical models?</a:t>
            </a:r>
          </a:p>
          <a:p>
            <a:pPr lvl="1">
              <a:spcBef>
                <a:spcPts val="0"/>
              </a:spcBef>
              <a:buFont typeface="+mj-lt"/>
              <a:buAutoNum type="arabicPeriod"/>
            </a:pPr>
            <a:r>
              <a:rPr lang="en-US" sz="1400" dirty="0"/>
              <a:t>If so, how can we improve this decision making to be applicable to broader sustainable energy infrastructure development/deployment problems?</a:t>
            </a:r>
          </a:p>
          <a:p>
            <a:pPr marL="0" indent="0">
              <a:spcBef>
                <a:spcPts val="0"/>
              </a:spcBef>
              <a:buNone/>
            </a:pPr>
            <a:r>
              <a:rPr lang="en-US" sz="1400" b="1" dirty="0">
                <a:cs typeface="Calibri" panose="020F0502020204030204" pitchFamily="34" charset="0"/>
              </a:rPr>
              <a:t>Expected Outcomes</a:t>
            </a:r>
          </a:p>
          <a:p>
            <a:pPr>
              <a:spcBef>
                <a:spcPts val="0"/>
              </a:spcBef>
            </a:pPr>
            <a:r>
              <a:rPr lang="en-US" sz="1400" dirty="0"/>
              <a:t>Test whether this augmented version of SERA is at least as precise and faster and easier to use than the current version of SERA.</a:t>
            </a:r>
          </a:p>
          <a:p>
            <a:pPr>
              <a:spcBef>
                <a:spcPts val="0"/>
              </a:spcBef>
            </a:pPr>
            <a:r>
              <a:rPr lang="en-US" sz="1400" dirty="0"/>
              <a:t>Ensure our approach is tool-agnostic so that we may expand this approach to other NREL decision making tools.</a:t>
            </a:r>
          </a:p>
          <a:p>
            <a:pPr marL="0" indent="0">
              <a:spcBef>
                <a:spcPts val="0"/>
              </a:spcBef>
              <a:buNone/>
            </a:pPr>
            <a:endParaRPr lang="en-US" sz="1400" i="1" dirty="0"/>
          </a:p>
          <a:p>
            <a:pPr marL="0" indent="0">
              <a:spcBef>
                <a:spcPts val="0"/>
              </a:spcBef>
              <a:buNone/>
            </a:pPr>
            <a:r>
              <a:rPr lang="en-US" sz="1400" b="1" dirty="0">
                <a:cs typeface="Calibri" panose="020F0502020204030204" pitchFamily="34" charset="0"/>
              </a:rPr>
              <a:t>Strategic Hire(s) </a:t>
            </a:r>
          </a:p>
          <a:p>
            <a:pPr>
              <a:spcBef>
                <a:spcPts val="0"/>
              </a:spcBef>
            </a:pPr>
            <a:r>
              <a:rPr lang="en-US" sz="1400" dirty="0"/>
              <a:t>Year 1: 1 senior data scientist, 1 machine learning engineer, 1 statistical mathematician</a:t>
            </a:r>
          </a:p>
          <a:p>
            <a:pPr>
              <a:spcBef>
                <a:spcPts val="0"/>
              </a:spcBef>
            </a:pPr>
            <a:r>
              <a:rPr lang="en-US" sz="1400" dirty="0"/>
              <a:t>Year 2: 1 senior data scientist, 1 machine learning engineer, </a:t>
            </a:r>
          </a:p>
          <a:p>
            <a:pPr>
              <a:spcBef>
                <a:spcPts val="600"/>
              </a:spcBef>
              <a:spcAft>
                <a:spcPts val="600"/>
              </a:spcAft>
            </a:pPr>
            <a:endParaRPr lang="en-US" sz="1400" i="1" dirty="0"/>
          </a:p>
        </p:txBody>
      </p:sp>
    </p:spTree>
    <p:extLst>
      <p:ext uri="{BB962C8B-B14F-4D97-AF65-F5344CB8AC3E}">
        <p14:creationId xmlns:p14="http://schemas.microsoft.com/office/powerpoint/2010/main" val="1067289147"/>
      </p:ext>
    </p:extLst>
  </p:cSld>
  <p:clrMapOvr>
    <a:masterClrMapping/>
  </p:clrMapOvr>
</p:sld>
</file>

<file path=ppt/theme/theme1.xml><?xml version="1.0" encoding="utf-8"?>
<a:theme xmlns:a="http://schemas.openxmlformats.org/drawingml/2006/main" name="1_Office Theme">
  <a:themeElements>
    <a:clrScheme name="Alliance">
      <a:dk1>
        <a:srgbClr val="333333"/>
      </a:dk1>
      <a:lt1>
        <a:srgbClr val="FFFFFF"/>
      </a:lt1>
      <a:dk2>
        <a:srgbClr val="FFC425"/>
      </a:dk2>
      <a:lt2>
        <a:srgbClr val="8DC63F"/>
      </a:lt2>
      <a:accent1>
        <a:srgbClr val="0079C1"/>
      </a:accent1>
      <a:accent2>
        <a:srgbClr val="00A4E4"/>
      </a:accent2>
      <a:accent3>
        <a:srgbClr val="F6A01A"/>
      </a:accent3>
      <a:accent4>
        <a:srgbClr val="008964"/>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16-9_NREL-presentation" id="{2DB62B47-2FC8-9247-B193-9D0E8786A03E}" vid="{90F9F627-9EAF-D247-B7B6-3033B0FF0EB4}"/>
    </a:ext>
  </a:extLst>
</a:theme>
</file>

<file path=ppt/theme/theme2.xml><?xml version="1.0" encoding="utf-8"?>
<a:theme xmlns:a="http://schemas.openxmlformats.org/drawingml/2006/main" name="4_Office Theme">
  <a:themeElements>
    <a:clrScheme name="Alliance">
      <a:dk1>
        <a:srgbClr val="333333"/>
      </a:dk1>
      <a:lt1>
        <a:srgbClr val="FFFFFF"/>
      </a:lt1>
      <a:dk2>
        <a:srgbClr val="FFC425"/>
      </a:dk2>
      <a:lt2>
        <a:srgbClr val="8DC63F"/>
      </a:lt2>
      <a:accent1>
        <a:srgbClr val="0079C1"/>
      </a:accent1>
      <a:accent2>
        <a:srgbClr val="00A4E4"/>
      </a:accent2>
      <a:accent3>
        <a:srgbClr val="F6A01A"/>
      </a:accent3>
      <a:accent4>
        <a:srgbClr val="008964"/>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16-9_NREL-presentation" id="{2DB62B47-2FC8-9247-B193-9D0E8786A03E}" vid="{90F9F627-9EAF-D247-B7B6-3033B0FF0EB4}"/>
    </a:ext>
  </a:extLst>
</a:theme>
</file>

<file path=ppt/theme/theme3.xml><?xml version="1.0" encoding="utf-8"?>
<a:theme xmlns:a="http://schemas.openxmlformats.org/drawingml/2006/main" name="2_Office Theme">
  <a:themeElements>
    <a:clrScheme name="Office Theme">
      <a:dk1>
        <a:srgbClr val="333333"/>
      </a:dk1>
      <a:lt1>
        <a:srgbClr val="FFFFFF"/>
      </a:lt1>
      <a:dk2>
        <a:srgbClr val="A7A7A7"/>
      </a:dk2>
      <a:lt2>
        <a:srgbClr val="535353"/>
      </a:lt2>
      <a:accent1>
        <a:srgbClr val="0079C1"/>
      </a:accent1>
      <a:accent2>
        <a:srgbClr val="00A4E4"/>
      </a:accent2>
      <a:accent3>
        <a:srgbClr val="F6A01A"/>
      </a:accent3>
      <a:accent4>
        <a:srgbClr val="5E9732"/>
      </a:accent4>
      <a:accent5>
        <a:srgbClr val="933C06"/>
      </a:accent5>
      <a:accent6>
        <a:srgbClr val="6A737B"/>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33333"/>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5A389B6CDDEA6459514E20FFA32424D" ma:contentTypeVersion="3" ma:contentTypeDescription="Create a new document." ma:contentTypeScope="" ma:versionID="9657161e3879163f8c19e9ac298f7dc1">
  <xsd:schema xmlns:xsd="http://www.w3.org/2001/XMLSchema" xmlns:xs="http://www.w3.org/2001/XMLSchema" xmlns:p="http://schemas.microsoft.com/office/2006/metadata/properties" xmlns:ns2="b309fb06-907f-4da6-b4c2-2d2266f8e178" targetNamespace="http://schemas.microsoft.com/office/2006/metadata/properties" ma:root="true" ma:fieldsID="1ea1ee184deb17607a9232d1dfd29258" ns2:_="">
    <xsd:import namespace="b309fb06-907f-4da6-b4c2-2d2266f8e178"/>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9fb06-907f-4da6-b4c2-2d2266f8e1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2DD434-BC9A-46AF-A60B-1D398BB147F1}">
  <ds:schemaRefs>
    <ds:schemaRef ds:uri="http://schemas.microsoft.com/sharepoint/v3/contenttype/forms"/>
  </ds:schemaRefs>
</ds:datastoreItem>
</file>

<file path=customXml/itemProps2.xml><?xml version="1.0" encoding="utf-8"?>
<ds:datastoreItem xmlns:ds="http://schemas.openxmlformats.org/officeDocument/2006/customXml" ds:itemID="{0AD758B0-9DE6-4501-93AA-BE73421556E6}">
  <ds:schemaRefs>
    <ds:schemaRef ds:uri="http://schemas.microsoft.com/office/2006/metadata/properties"/>
    <ds:schemaRef ds:uri="http://purl.org/dc/terms/"/>
    <ds:schemaRef ds:uri="b309fb06-907f-4da6-b4c2-2d2266f8e178"/>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29C1FC87-1222-40AE-888B-349126C83969}">
  <ds:schemaRefs>
    <ds:schemaRef ds:uri="b309fb06-907f-4da6-b4c2-2d2266f8e17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95965d95-ecc0-4720-b759-1f33c42ed7da}" enabled="1" method="Standard" siteId="{a0f29d7e-28cd-4f54-8442-7885aee7c080}" contentBits="0" removed="0"/>
</clbl:labelList>
</file>

<file path=docProps/app.xml><?xml version="1.0" encoding="utf-8"?>
<Properties xmlns="http://schemas.openxmlformats.org/officeDocument/2006/extended-properties" xmlns:vt="http://schemas.openxmlformats.org/officeDocument/2006/docPropsVTypes">
  <Template>NREL ALP Briefing FINAL 061219</Template>
  <TotalTime>10873</TotalTime>
  <Words>453</Words>
  <Application>Microsoft Office PowerPoint</Application>
  <PresentationFormat>Widescreen</PresentationFormat>
  <Paragraphs>28</Paragraphs>
  <Slides>3</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vt:i4>
      </vt:variant>
    </vt:vector>
  </HeadingPairs>
  <TitlesOfParts>
    <vt:vector size="10" baseType="lpstr">
      <vt:lpstr>Arial</vt:lpstr>
      <vt:lpstr>Calibri</vt:lpstr>
      <vt:lpstr>Courier New</vt:lpstr>
      <vt:lpstr>Wingdings</vt:lpstr>
      <vt:lpstr>1_Office Theme</vt:lpstr>
      <vt:lpstr>4_Office Theme</vt:lpstr>
      <vt:lpstr>2_Office Theme</vt:lpstr>
      <vt:lpstr>PowerPoint Presentation</vt:lpstr>
      <vt:lpstr>Project Snapshot</vt:lpstr>
      <vt:lpstr>Description, Goals and Outcomes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and Innovation Laboratory (RAIL)</dc:title>
  <dc:subject/>
  <dc:creator>Garrett, Bobi</dc:creator>
  <cp:keywords/>
  <dc:description/>
  <cp:lastModifiedBy>Chung, Mark</cp:lastModifiedBy>
  <cp:revision>318</cp:revision>
  <cp:lastPrinted>2019-08-22T17:08:48Z</cp:lastPrinted>
  <dcterms:created xsi:type="dcterms:W3CDTF">2019-08-19T22:58:25Z</dcterms:created>
  <dcterms:modified xsi:type="dcterms:W3CDTF">2024-11-15T16:41:26Z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0x010100D5A389B6CDDEA6459514E20FFA32424D</vt:lpwstr>
  </property>
</Properties>
</file>