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2"/>
    <p:restoredTop sz="94658"/>
  </p:normalViewPr>
  <p:slideViewPr>
    <p:cSldViewPr snapToGrid="0" snapToObjects="1">
      <p:cViewPr varScale="1">
        <p:scale>
          <a:sx n="122" d="100"/>
          <a:sy n="122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MachineGaming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Un système distribué de </a:t>
            </a:r>
            <a:r>
              <a:rPr lang="fr-FR" dirty="0" err="1" smtClean="0"/>
              <a:t>neuroévolution</a:t>
            </a:r>
            <a:r>
              <a:rPr lang="fr-FR" dirty="0" smtClean="0"/>
              <a:t> appliqué au jeu-vidéo</a:t>
            </a:r>
          </a:p>
          <a:p>
            <a:r>
              <a:rPr lang="fr-FR" dirty="0" smtClean="0"/>
              <a:t>Ibanez Thomas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624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Distribuée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Serveur</a:t>
            </a:r>
          </a:p>
          <a:p>
            <a:pPr lvl="1"/>
            <a:r>
              <a:rPr lang="fr-FR" dirty="0" smtClean="0"/>
              <a:t>Gère les génomes, l’évolution, les générations</a:t>
            </a:r>
          </a:p>
          <a:p>
            <a:r>
              <a:rPr lang="fr-FR" dirty="0" smtClean="0"/>
              <a:t>N Clients</a:t>
            </a:r>
          </a:p>
          <a:p>
            <a:pPr lvl="1"/>
            <a:r>
              <a:rPr lang="fr-FR" dirty="0" smtClean="0"/>
              <a:t>Simulent le comportement d’un réseau de neurone sur un jeu et évaluent le fitness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947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Distribuée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162" y="1202452"/>
            <a:ext cx="6281738" cy="4386858"/>
          </a:xfrm>
        </p:spPr>
      </p:pic>
    </p:spTree>
    <p:extLst>
      <p:ext uri="{BB962C8B-B14F-4D97-AF65-F5344CB8AC3E}">
        <p14:creationId xmlns:p14="http://schemas.microsoft.com/office/powerpoint/2010/main" val="198209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Protocole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 avec </a:t>
            </a:r>
            <a:r>
              <a:rPr lang="fr-FR" dirty="0" err="1" smtClean="0"/>
              <a:t>protobuf</a:t>
            </a:r>
            <a:endParaRPr lang="fr-FR" dirty="0"/>
          </a:p>
          <a:p>
            <a:r>
              <a:rPr lang="fr-FR" dirty="0" smtClean="0"/>
              <a:t>Client</a:t>
            </a:r>
          </a:p>
          <a:p>
            <a:pPr lvl="1"/>
            <a:r>
              <a:rPr lang="fr-FR" dirty="0" smtClean="0"/>
              <a:t>Rejoindre le pool</a:t>
            </a:r>
          </a:p>
          <a:p>
            <a:pPr lvl="1"/>
            <a:r>
              <a:rPr lang="fr-FR" dirty="0" smtClean="0"/>
              <a:t>Réponse à une demande de calcul</a:t>
            </a:r>
          </a:p>
          <a:p>
            <a:pPr lvl="1"/>
            <a:r>
              <a:rPr lang="fr-FR" dirty="0" smtClean="0"/>
              <a:t>Résultat d’une demande de calcul</a:t>
            </a:r>
          </a:p>
          <a:p>
            <a:pPr lvl="1"/>
            <a:r>
              <a:rPr lang="fr-FR" dirty="0" smtClean="0"/>
              <a:t>Terminer la communication</a:t>
            </a:r>
          </a:p>
          <a:p>
            <a:r>
              <a:rPr lang="fr-FR" dirty="0" smtClean="0"/>
              <a:t>Serveur</a:t>
            </a:r>
          </a:p>
          <a:p>
            <a:pPr lvl="1"/>
            <a:r>
              <a:rPr lang="fr-FR" dirty="0" smtClean="0"/>
              <a:t>Accepter (ou non) un client</a:t>
            </a:r>
          </a:p>
          <a:p>
            <a:pPr lvl="1"/>
            <a:r>
              <a:rPr lang="fr-FR" dirty="0" smtClean="0"/>
              <a:t>Faire une demande de calcul</a:t>
            </a:r>
          </a:p>
          <a:p>
            <a:pPr lvl="1"/>
            <a:r>
              <a:rPr lang="fr-FR" dirty="0" smtClean="0"/>
              <a:t>Terminer la communication</a:t>
            </a:r>
          </a:p>
        </p:txBody>
      </p:sp>
    </p:spTree>
    <p:extLst>
      <p:ext uri="{BB962C8B-B14F-4D97-AF65-F5344CB8AC3E}">
        <p14:creationId xmlns:p14="http://schemas.microsoft.com/office/powerpoint/2010/main" val="91441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Neuroévolution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Technique de machine </a:t>
            </a:r>
            <a:r>
              <a:rPr lang="fr-FR" dirty="0" err="1" smtClean="0"/>
              <a:t>learning</a:t>
            </a:r>
            <a:r>
              <a:rPr lang="fr-FR" dirty="0" smtClean="0"/>
              <a:t> basée sur l’évolution de Darwin (</a:t>
            </a:r>
            <a:r>
              <a:rPr lang="fr-FR" dirty="0" err="1" smtClean="0"/>
              <a:t>Simplifée</a:t>
            </a:r>
            <a:r>
              <a:rPr lang="fr-FR" dirty="0" smtClean="0"/>
              <a:t>)</a:t>
            </a:r>
          </a:p>
          <a:p>
            <a:r>
              <a:rPr lang="fr-FR" dirty="0" smtClean="0"/>
              <a:t>Operateurs génétiques</a:t>
            </a:r>
          </a:p>
          <a:p>
            <a:pPr lvl="1"/>
            <a:r>
              <a:rPr lang="fr-FR" dirty="0" err="1" smtClean="0"/>
              <a:t>Crossover</a:t>
            </a:r>
            <a:r>
              <a:rPr lang="fr-FR" dirty="0" smtClean="0"/>
              <a:t> (croisement)</a:t>
            </a:r>
          </a:p>
          <a:p>
            <a:pPr lvl="1"/>
            <a:r>
              <a:rPr lang="fr-FR" dirty="0" smtClean="0"/>
              <a:t>Mutation</a:t>
            </a:r>
          </a:p>
          <a:p>
            <a:r>
              <a:rPr lang="fr-FR" dirty="0" smtClean="0"/>
              <a:t>Génome </a:t>
            </a:r>
            <a:r>
              <a:rPr lang="fr-FR" dirty="0" smtClean="0">
                <a:sym typeface="Wingdings"/>
              </a:rPr>
              <a:t> Réseau de Neurone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752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Neuroévolution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Types de Réseau</a:t>
            </a:r>
          </a:p>
          <a:p>
            <a:pPr lvl="1"/>
            <a:r>
              <a:rPr lang="fr-FR" dirty="0" smtClean="0"/>
              <a:t>Perceptron Multicouche</a:t>
            </a:r>
          </a:p>
          <a:p>
            <a:pPr lvl="1"/>
            <a:r>
              <a:rPr lang="fr-FR" dirty="0" smtClean="0"/>
              <a:t>NEAT (</a:t>
            </a:r>
            <a:r>
              <a:rPr lang="fr-FR" dirty="0" err="1" smtClean="0"/>
              <a:t>Neuroevolution</a:t>
            </a:r>
            <a:r>
              <a:rPr lang="fr-FR" dirty="0" smtClean="0"/>
              <a:t> of </a:t>
            </a:r>
            <a:r>
              <a:rPr lang="fr-FR" dirty="0" err="1" smtClean="0"/>
              <a:t>Augmenting</a:t>
            </a:r>
            <a:r>
              <a:rPr lang="fr-FR" dirty="0" smtClean="0"/>
              <a:t> Topologies)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88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Neuroévolution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Perceptron multicouche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NEAT</a:t>
            </a:r>
            <a:endParaRPr lang="fr-FR" dirty="0"/>
          </a:p>
        </p:txBody>
      </p:sp>
      <p:pic>
        <p:nvPicPr>
          <p:cNvPr id="1028" name="Picture 4" descr="ésultat de recherche d'images pour &quot;neat network&quot;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979" y="3829503"/>
            <a:ext cx="4172607" cy="300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ésultat de recherche d'images pour &quot;multilayer perceptron&quot;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829" y="1312128"/>
            <a:ext cx="4123011" cy="246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65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Jeux</a:t>
            </a:r>
            <a:endParaRPr lang="fr-FR" dirty="0"/>
          </a:p>
        </p:txBody>
      </p:sp>
      <p:pic>
        <p:nvPicPr>
          <p:cNvPr id="2050" name="Picture 2" descr="ésultat de recherche d'images pour &quot;Asteroid gam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696" y="1103587"/>
            <a:ext cx="7168335" cy="451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7366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26</TotalTime>
  <Words>123</Words>
  <Application>Microsoft Macintosh PowerPoint</Application>
  <PresentationFormat>Grand écran</PresentationFormat>
  <Paragraphs>34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Calibri Light</vt:lpstr>
      <vt:lpstr>Rockwell</vt:lpstr>
      <vt:lpstr>Wingdings</vt:lpstr>
      <vt:lpstr>Arial</vt:lpstr>
      <vt:lpstr>Atlas</vt:lpstr>
      <vt:lpstr>MachineGaming</vt:lpstr>
      <vt:lpstr>Architecture Distribuée</vt:lpstr>
      <vt:lpstr>Architecture Distribuée</vt:lpstr>
      <vt:lpstr>Protocole</vt:lpstr>
      <vt:lpstr>Neuroévolution</vt:lpstr>
      <vt:lpstr>Neuroévolution</vt:lpstr>
      <vt:lpstr>Neuroévolution</vt:lpstr>
      <vt:lpstr>Jeux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MachineGaming</dc:title>
  <dc:creator>Thomas Ibanez</dc:creator>
  <cp:lastModifiedBy>Thomas Ibanez</cp:lastModifiedBy>
  <cp:revision>3</cp:revision>
  <dcterms:created xsi:type="dcterms:W3CDTF">2018-05-02T07:24:39Z</dcterms:created>
  <dcterms:modified xsi:type="dcterms:W3CDTF">2018-05-02T07:51:05Z</dcterms:modified>
</cp:coreProperties>
</file>