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0574000"/>
  <p:notesSz cx="9283700" cy="6997700"/>
  <p:defaultTextStyle>
    <a:defPPr>
      <a:defRPr lang="en-US"/>
    </a:defPPr>
    <a:lvl1pPr algn="l" defTabSz="2977189" rtl="0" fontAlgn="base">
      <a:spcBef>
        <a:spcPct val="0"/>
      </a:spcBef>
      <a:spcAft>
        <a:spcPct val="0"/>
      </a:spcAft>
      <a:defRPr sz="5907" kern="1200">
        <a:solidFill>
          <a:schemeClr val="tx1"/>
        </a:solidFill>
        <a:latin typeface="Arial" charset="0"/>
        <a:ea typeface="+mn-ea"/>
        <a:cs typeface="Arial" charset="0"/>
      </a:defRPr>
    </a:lvl1pPr>
    <a:lvl2pPr marL="1488595" indent="-1066631" algn="l" defTabSz="2977189" rtl="0" fontAlgn="base">
      <a:spcBef>
        <a:spcPct val="0"/>
      </a:spcBef>
      <a:spcAft>
        <a:spcPct val="0"/>
      </a:spcAft>
      <a:defRPr sz="5907" kern="1200">
        <a:solidFill>
          <a:schemeClr val="tx1"/>
        </a:solidFill>
        <a:latin typeface="Arial" charset="0"/>
        <a:ea typeface="+mn-ea"/>
        <a:cs typeface="Arial" charset="0"/>
      </a:defRPr>
    </a:lvl2pPr>
    <a:lvl3pPr marL="2977189" indent="-2133262" algn="l" defTabSz="2977189" rtl="0" fontAlgn="base">
      <a:spcBef>
        <a:spcPct val="0"/>
      </a:spcBef>
      <a:spcAft>
        <a:spcPct val="0"/>
      </a:spcAft>
      <a:defRPr sz="5907" kern="1200">
        <a:solidFill>
          <a:schemeClr val="tx1"/>
        </a:solidFill>
        <a:latin typeface="Arial" charset="0"/>
        <a:ea typeface="+mn-ea"/>
        <a:cs typeface="Arial" charset="0"/>
      </a:defRPr>
    </a:lvl3pPr>
    <a:lvl4pPr marL="4465785" indent="-3199892" algn="l" defTabSz="2977189" rtl="0" fontAlgn="base">
      <a:spcBef>
        <a:spcPct val="0"/>
      </a:spcBef>
      <a:spcAft>
        <a:spcPct val="0"/>
      </a:spcAft>
      <a:defRPr sz="5907" kern="1200">
        <a:solidFill>
          <a:schemeClr val="tx1"/>
        </a:solidFill>
        <a:latin typeface="Arial" charset="0"/>
        <a:ea typeface="+mn-ea"/>
        <a:cs typeface="Arial" charset="0"/>
      </a:defRPr>
    </a:lvl4pPr>
    <a:lvl5pPr marL="5954380" indent="-4266524" algn="l" defTabSz="2977189" rtl="0" fontAlgn="base">
      <a:spcBef>
        <a:spcPct val="0"/>
      </a:spcBef>
      <a:spcAft>
        <a:spcPct val="0"/>
      </a:spcAft>
      <a:defRPr sz="5907" kern="1200">
        <a:solidFill>
          <a:schemeClr val="tx1"/>
        </a:solidFill>
        <a:latin typeface="Arial" charset="0"/>
        <a:ea typeface="+mn-ea"/>
        <a:cs typeface="Arial" charset="0"/>
      </a:defRPr>
    </a:lvl5pPr>
    <a:lvl6pPr marL="2109819" algn="l" defTabSz="843927" rtl="0" eaLnBrk="1" latinLnBrk="0" hangingPunct="1">
      <a:defRPr sz="5907" kern="1200">
        <a:solidFill>
          <a:schemeClr val="tx1"/>
        </a:solidFill>
        <a:latin typeface="Arial" charset="0"/>
        <a:ea typeface="+mn-ea"/>
        <a:cs typeface="Arial" charset="0"/>
      </a:defRPr>
    </a:lvl6pPr>
    <a:lvl7pPr marL="2531783" algn="l" defTabSz="843927" rtl="0" eaLnBrk="1" latinLnBrk="0" hangingPunct="1">
      <a:defRPr sz="5907" kern="1200">
        <a:solidFill>
          <a:schemeClr val="tx1"/>
        </a:solidFill>
        <a:latin typeface="Arial" charset="0"/>
        <a:ea typeface="+mn-ea"/>
        <a:cs typeface="Arial" charset="0"/>
      </a:defRPr>
    </a:lvl7pPr>
    <a:lvl8pPr marL="2953748" algn="l" defTabSz="843927" rtl="0" eaLnBrk="1" latinLnBrk="0" hangingPunct="1">
      <a:defRPr sz="5907" kern="1200">
        <a:solidFill>
          <a:schemeClr val="tx1"/>
        </a:solidFill>
        <a:latin typeface="Arial" charset="0"/>
        <a:ea typeface="+mn-ea"/>
        <a:cs typeface="Arial" charset="0"/>
      </a:defRPr>
    </a:lvl8pPr>
    <a:lvl9pPr marL="3375711" algn="l" defTabSz="843927" rtl="0" eaLnBrk="1" latinLnBrk="0" hangingPunct="1">
      <a:defRPr sz="5907"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648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1FA"/>
    <a:srgbClr val="558ED5"/>
    <a:srgbClr val="008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1" autoAdjust="0"/>
    <p:restoredTop sz="95174" autoAdjust="0"/>
  </p:normalViewPr>
  <p:slideViewPr>
    <p:cSldViewPr>
      <p:cViewPr varScale="1">
        <p:scale>
          <a:sx n="34" d="100"/>
          <a:sy n="34" d="100"/>
        </p:scale>
        <p:origin x="-1584" y="78"/>
      </p:cViewPr>
      <p:guideLst>
        <p:guide orient="horz" pos="648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022936" cy="349885"/>
          </a:xfrm>
          <a:prstGeom prst="rect">
            <a:avLst/>
          </a:prstGeom>
        </p:spPr>
        <p:txBody>
          <a:bodyPr vert="horz" lIns="69972" tIns="34986" rIns="69972" bIns="34986" rtlCol="0"/>
          <a:lstStyle>
            <a:lvl1pPr algn="l">
              <a:defRPr sz="1000"/>
            </a:lvl1pPr>
          </a:lstStyle>
          <a:p>
            <a:pPr>
              <a:defRPr/>
            </a:pPr>
            <a:endParaRPr lang="en-US"/>
          </a:p>
        </p:txBody>
      </p:sp>
      <p:sp>
        <p:nvSpPr>
          <p:cNvPr id="3" name="Date Placeholder 2"/>
          <p:cNvSpPr>
            <a:spLocks noGrp="1"/>
          </p:cNvSpPr>
          <p:nvPr>
            <p:ph type="dt" idx="1"/>
          </p:nvPr>
        </p:nvSpPr>
        <p:spPr>
          <a:xfrm>
            <a:off x="5258618" y="0"/>
            <a:ext cx="4022936" cy="349885"/>
          </a:xfrm>
          <a:prstGeom prst="rect">
            <a:avLst/>
          </a:prstGeom>
        </p:spPr>
        <p:txBody>
          <a:bodyPr vert="horz" lIns="69972" tIns="34986" rIns="69972" bIns="34986" rtlCol="0"/>
          <a:lstStyle>
            <a:lvl1pPr algn="r">
              <a:defRPr sz="1000"/>
            </a:lvl1pPr>
          </a:lstStyle>
          <a:p>
            <a:pPr>
              <a:defRPr/>
            </a:pPr>
            <a:fld id="{D0F8B26C-ED71-4E48-B2A7-E556EBE8052B}" type="datetimeFigureOut">
              <a:rPr lang="en-US"/>
              <a:pPr>
                <a:defRPr/>
              </a:pPr>
              <a:t>10/26/2021</a:t>
            </a:fld>
            <a:endParaRPr lang="en-US"/>
          </a:p>
        </p:txBody>
      </p:sp>
      <p:sp>
        <p:nvSpPr>
          <p:cNvPr id="4" name="Slide Image Placeholder 3"/>
          <p:cNvSpPr>
            <a:spLocks noGrp="1" noRot="1" noChangeAspect="1"/>
          </p:cNvSpPr>
          <p:nvPr>
            <p:ph type="sldImg" idx="2"/>
          </p:nvPr>
        </p:nvSpPr>
        <p:spPr>
          <a:xfrm>
            <a:off x="2309813" y="523875"/>
            <a:ext cx="4664075" cy="2624138"/>
          </a:xfrm>
          <a:prstGeom prst="rect">
            <a:avLst/>
          </a:prstGeom>
          <a:noFill/>
          <a:ln w="12700">
            <a:solidFill>
              <a:prstClr val="black"/>
            </a:solidFill>
          </a:ln>
        </p:spPr>
        <p:txBody>
          <a:bodyPr vert="horz" lIns="69972" tIns="34986" rIns="69972" bIns="34986" rtlCol="0" anchor="ctr"/>
          <a:lstStyle/>
          <a:p>
            <a:pPr lvl="0"/>
            <a:endParaRPr lang="en-US" noProof="0"/>
          </a:p>
        </p:txBody>
      </p:sp>
      <p:sp>
        <p:nvSpPr>
          <p:cNvPr id="5" name="Notes Placeholder 4"/>
          <p:cNvSpPr>
            <a:spLocks noGrp="1"/>
          </p:cNvSpPr>
          <p:nvPr>
            <p:ph type="body" sz="quarter" idx="3"/>
          </p:nvPr>
        </p:nvSpPr>
        <p:spPr>
          <a:xfrm>
            <a:off x="928370" y="3323908"/>
            <a:ext cx="7426960" cy="3148965"/>
          </a:xfrm>
          <a:prstGeom prst="rect">
            <a:avLst/>
          </a:prstGeom>
        </p:spPr>
        <p:txBody>
          <a:bodyPr vert="horz" lIns="69972" tIns="34986" rIns="69972" bIns="349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 y="6646601"/>
            <a:ext cx="4022936" cy="349885"/>
          </a:xfrm>
          <a:prstGeom prst="rect">
            <a:avLst/>
          </a:prstGeom>
        </p:spPr>
        <p:txBody>
          <a:bodyPr vert="horz" lIns="69972" tIns="34986" rIns="69972" bIns="34986" rtlCol="0" anchor="b"/>
          <a:lstStyle>
            <a:lvl1pPr algn="l">
              <a:defRPr sz="1000"/>
            </a:lvl1pPr>
          </a:lstStyle>
          <a:p>
            <a:pPr>
              <a:defRPr/>
            </a:pPr>
            <a:endParaRPr lang="en-US"/>
          </a:p>
        </p:txBody>
      </p:sp>
      <p:sp>
        <p:nvSpPr>
          <p:cNvPr id="7" name="Slide Number Placeholder 6"/>
          <p:cNvSpPr>
            <a:spLocks noGrp="1"/>
          </p:cNvSpPr>
          <p:nvPr>
            <p:ph type="sldNum" sz="quarter" idx="5"/>
          </p:nvPr>
        </p:nvSpPr>
        <p:spPr>
          <a:xfrm>
            <a:off x="5258618" y="6646601"/>
            <a:ext cx="4022936" cy="349885"/>
          </a:xfrm>
          <a:prstGeom prst="rect">
            <a:avLst/>
          </a:prstGeom>
        </p:spPr>
        <p:txBody>
          <a:bodyPr vert="horz" lIns="69972" tIns="34986" rIns="69972" bIns="34986" rtlCol="0" anchor="b"/>
          <a:lstStyle>
            <a:lvl1pPr algn="r">
              <a:defRPr sz="1000"/>
            </a:lvl1pPr>
          </a:lstStyle>
          <a:p>
            <a:pPr>
              <a:defRPr/>
            </a:pPr>
            <a:fld id="{8E4E70B3-ADAD-43E7-83B0-A37B5310BD6B}" type="slidenum">
              <a:rPr lang="en-US"/>
              <a:pPr>
                <a:defRPr/>
              </a:pPr>
              <a:t>‹#›</a:t>
            </a:fld>
            <a:endParaRPr lang="en-US"/>
          </a:p>
        </p:txBody>
      </p:sp>
    </p:spTree>
    <p:extLst>
      <p:ext uri="{BB962C8B-B14F-4D97-AF65-F5344CB8AC3E}">
        <p14:creationId xmlns:p14="http://schemas.microsoft.com/office/powerpoint/2010/main" val="2689223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8" kern="1200">
        <a:solidFill>
          <a:schemeClr val="tx1"/>
        </a:solidFill>
        <a:latin typeface="+mn-lt"/>
        <a:ea typeface="+mn-ea"/>
        <a:cs typeface="+mn-cs"/>
      </a:defRPr>
    </a:lvl1pPr>
    <a:lvl2pPr marL="421964" algn="l" rtl="0" eaLnBrk="0" fontAlgn="base" hangingPunct="0">
      <a:spcBef>
        <a:spcPct val="30000"/>
      </a:spcBef>
      <a:spcAft>
        <a:spcPct val="0"/>
      </a:spcAft>
      <a:defRPr sz="1108" kern="1200">
        <a:solidFill>
          <a:schemeClr val="tx1"/>
        </a:solidFill>
        <a:latin typeface="+mn-lt"/>
        <a:ea typeface="+mn-ea"/>
        <a:cs typeface="+mn-cs"/>
      </a:defRPr>
    </a:lvl2pPr>
    <a:lvl3pPr marL="843927" algn="l" rtl="0" eaLnBrk="0" fontAlgn="base" hangingPunct="0">
      <a:spcBef>
        <a:spcPct val="30000"/>
      </a:spcBef>
      <a:spcAft>
        <a:spcPct val="0"/>
      </a:spcAft>
      <a:defRPr sz="1108" kern="1200">
        <a:solidFill>
          <a:schemeClr val="tx1"/>
        </a:solidFill>
        <a:latin typeface="+mn-lt"/>
        <a:ea typeface="+mn-ea"/>
        <a:cs typeface="+mn-cs"/>
      </a:defRPr>
    </a:lvl3pPr>
    <a:lvl4pPr marL="1265892" algn="l" rtl="0" eaLnBrk="0" fontAlgn="base" hangingPunct="0">
      <a:spcBef>
        <a:spcPct val="30000"/>
      </a:spcBef>
      <a:spcAft>
        <a:spcPct val="0"/>
      </a:spcAft>
      <a:defRPr sz="1108" kern="1200">
        <a:solidFill>
          <a:schemeClr val="tx1"/>
        </a:solidFill>
        <a:latin typeface="+mn-lt"/>
        <a:ea typeface="+mn-ea"/>
        <a:cs typeface="+mn-cs"/>
      </a:defRPr>
    </a:lvl4pPr>
    <a:lvl5pPr marL="1687855" algn="l" rtl="0" eaLnBrk="0" fontAlgn="base" hangingPunct="0">
      <a:spcBef>
        <a:spcPct val="30000"/>
      </a:spcBef>
      <a:spcAft>
        <a:spcPct val="0"/>
      </a:spcAft>
      <a:defRPr sz="1108" kern="1200">
        <a:solidFill>
          <a:schemeClr val="tx1"/>
        </a:solidFill>
        <a:latin typeface="+mn-lt"/>
        <a:ea typeface="+mn-ea"/>
        <a:cs typeface="+mn-cs"/>
      </a:defRPr>
    </a:lvl5pPr>
    <a:lvl6pPr marL="2109819" algn="l" defTabSz="843927" rtl="0" eaLnBrk="1" latinLnBrk="0" hangingPunct="1">
      <a:defRPr sz="1108" kern="1200">
        <a:solidFill>
          <a:schemeClr val="tx1"/>
        </a:solidFill>
        <a:latin typeface="+mn-lt"/>
        <a:ea typeface="+mn-ea"/>
        <a:cs typeface="+mn-cs"/>
      </a:defRPr>
    </a:lvl6pPr>
    <a:lvl7pPr marL="2531783" algn="l" defTabSz="843927" rtl="0" eaLnBrk="1" latinLnBrk="0" hangingPunct="1">
      <a:defRPr sz="1108" kern="1200">
        <a:solidFill>
          <a:schemeClr val="tx1"/>
        </a:solidFill>
        <a:latin typeface="+mn-lt"/>
        <a:ea typeface="+mn-ea"/>
        <a:cs typeface="+mn-cs"/>
      </a:defRPr>
    </a:lvl7pPr>
    <a:lvl8pPr marL="2953748" algn="l" defTabSz="843927" rtl="0" eaLnBrk="1" latinLnBrk="0" hangingPunct="1">
      <a:defRPr sz="1108" kern="1200">
        <a:solidFill>
          <a:schemeClr val="tx1"/>
        </a:solidFill>
        <a:latin typeface="+mn-lt"/>
        <a:ea typeface="+mn-ea"/>
        <a:cs typeface="+mn-cs"/>
      </a:defRPr>
    </a:lvl8pPr>
    <a:lvl9pPr marL="3375711" algn="l" defTabSz="843927" rtl="0" eaLnBrk="1" latinLnBrk="0" hangingPunct="1">
      <a:defRPr sz="11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309813" y="523875"/>
            <a:ext cx="4664075" cy="2624138"/>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C8A0E7-CB88-42BC-9072-F14C46413F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6391279"/>
            <a:ext cx="31089600" cy="4410077"/>
          </a:xfrm>
        </p:spPr>
        <p:txBody>
          <a:bodyPr/>
          <a:lstStyle/>
          <a:p>
            <a:r>
              <a:rPr lang="en-US"/>
              <a:t>Click to edit Master title style</a:t>
            </a:r>
          </a:p>
        </p:txBody>
      </p:sp>
      <p:sp>
        <p:nvSpPr>
          <p:cNvPr id="3" name="Subtitle 2"/>
          <p:cNvSpPr>
            <a:spLocks noGrp="1"/>
          </p:cNvSpPr>
          <p:nvPr>
            <p:ph type="subTitle" idx="1"/>
          </p:nvPr>
        </p:nvSpPr>
        <p:spPr>
          <a:xfrm>
            <a:off x="5486400" y="11658600"/>
            <a:ext cx="25603200" cy="5257800"/>
          </a:xfrm>
        </p:spPr>
        <p:txBody>
          <a:bodyPr/>
          <a:lstStyle>
            <a:lvl1pPr marL="0" indent="0" algn="ctr">
              <a:buNone/>
              <a:defRPr>
                <a:solidFill>
                  <a:schemeClr val="tx1">
                    <a:tint val="75000"/>
                  </a:schemeClr>
                </a:solidFill>
              </a:defRPr>
            </a:lvl1pPr>
            <a:lvl2pPr marL="1008289" indent="0" algn="ctr">
              <a:buNone/>
              <a:defRPr>
                <a:solidFill>
                  <a:schemeClr val="tx1">
                    <a:tint val="75000"/>
                  </a:schemeClr>
                </a:solidFill>
              </a:defRPr>
            </a:lvl2pPr>
            <a:lvl3pPr marL="2016578" indent="0" algn="ctr">
              <a:buNone/>
              <a:defRPr>
                <a:solidFill>
                  <a:schemeClr val="tx1">
                    <a:tint val="75000"/>
                  </a:schemeClr>
                </a:solidFill>
              </a:defRPr>
            </a:lvl3pPr>
            <a:lvl4pPr marL="3024868" indent="0" algn="ctr">
              <a:buNone/>
              <a:defRPr>
                <a:solidFill>
                  <a:schemeClr val="tx1">
                    <a:tint val="75000"/>
                  </a:schemeClr>
                </a:solidFill>
              </a:defRPr>
            </a:lvl4pPr>
            <a:lvl5pPr marL="4033156" indent="0" algn="ctr">
              <a:buNone/>
              <a:defRPr>
                <a:solidFill>
                  <a:schemeClr val="tx1">
                    <a:tint val="75000"/>
                  </a:schemeClr>
                </a:solidFill>
              </a:defRPr>
            </a:lvl5pPr>
            <a:lvl6pPr marL="5041445" indent="0" algn="ctr">
              <a:buNone/>
              <a:defRPr>
                <a:solidFill>
                  <a:schemeClr val="tx1">
                    <a:tint val="75000"/>
                  </a:schemeClr>
                </a:solidFill>
              </a:defRPr>
            </a:lvl6pPr>
            <a:lvl7pPr marL="6049734" indent="0" algn="ctr">
              <a:buNone/>
              <a:defRPr>
                <a:solidFill>
                  <a:schemeClr val="tx1">
                    <a:tint val="75000"/>
                  </a:schemeClr>
                </a:solidFill>
              </a:defRPr>
            </a:lvl7pPr>
            <a:lvl8pPr marL="7058023" indent="0" algn="ctr">
              <a:buNone/>
              <a:defRPr>
                <a:solidFill>
                  <a:schemeClr val="tx1">
                    <a:tint val="75000"/>
                  </a:schemeClr>
                </a:solidFill>
              </a:defRPr>
            </a:lvl8pPr>
            <a:lvl9pPr marL="806631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ACD9BFC-78F9-4C1B-BC66-1A8E991AC8CA}" type="datetimeFigureOut">
              <a:rPr lang="en-US"/>
              <a:pPr>
                <a:defRPr/>
              </a:pPr>
              <a:t>10/26/2021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B9128A-6044-4772-9F79-02AA7616E6C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8A4095-2108-43F6-9CB4-CA0222B03663}" type="datetimeFigureOut">
              <a:rPr lang="en-US"/>
              <a:pPr>
                <a:defRPr/>
              </a:pPr>
              <a:t>10/26/2021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EE0386-38D8-468A-B330-15B1FC6C26F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823917"/>
            <a:ext cx="8229600" cy="175545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823917"/>
            <a:ext cx="24079200" cy="175545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3FE10E-E53A-4959-A43E-EA3F9F202B93}" type="datetimeFigureOut">
              <a:rPr lang="en-US"/>
              <a:pPr>
                <a:defRPr/>
              </a:pPr>
              <a:t>10/26/2021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5F9462-045E-4A11-A7D1-43275025F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45A6BCA-8C00-4C4D-A30E-36FB66A9F18C}" type="datetimeFigureOut">
              <a:rPr lang="en-US"/>
              <a:pPr>
                <a:defRPr/>
              </a:pPr>
              <a:t>10/26/2021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2B6507-DB51-430A-81C2-C527E7E4789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4" y="13220704"/>
            <a:ext cx="31089600" cy="4086226"/>
          </a:xfrm>
        </p:spPr>
        <p:txBody>
          <a:bodyPr anchor="t"/>
          <a:lstStyle>
            <a:lvl1pPr algn="l">
              <a:defRPr sz="8813" b="1" cap="all"/>
            </a:lvl1pPr>
          </a:lstStyle>
          <a:p>
            <a:r>
              <a:rPr lang="en-US"/>
              <a:t>Click to edit Master title style</a:t>
            </a:r>
          </a:p>
        </p:txBody>
      </p:sp>
      <p:sp>
        <p:nvSpPr>
          <p:cNvPr id="3" name="Text Placeholder 2"/>
          <p:cNvSpPr>
            <a:spLocks noGrp="1"/>
          </p:cNvSpPr>
          <p:nvPr>
            <p:ph type="body" idx="1"/>
          </p:nvPr>
        </p:nvSpPr>
        <p:spPr>
          <a:xfrm>
            <a:off x="2889254" y="8720150"/>
            <a:ext cx="31089600" cy="4500561"/>
          </a:xfrm>
        </p:spPr>
        <p:txBody>
          <a:bodyPr anchor="b"/>
          <a:lstStyle>
            <a:lvl1pPr marL="0" indent="0">
              <a:buNone/>
              <a:defRPr sz="4438">
                <a:solidFill>
                  <a:schemeClr val="tx1">
                    <a:tint val="75000"/>
                  </a:schemeClr>
                </a:solidFill>
              </a:defRPr>
            </a:lvl1pPr>
            <a:lvl2pPr marL="1008289" indent="0">
              <a:buNone/>
              <a:defRPr sz="4000">
                <a:solidFill>
                  <a:schemeClr val="tx1">
                    <a:tint val="75000"/>
                  </a:schemeClr>
                </a:solidFill>
              </a:defRPr>
            </a:lvl2pPr>
            <a:lvl3pPr marL="2016578" indent="0">
              <a:buNone/>
              <a:defRPr sz="3500">
                <a:solidFill>
                  <a:schemeClr val="tx1">
                    <a:tint val="75000"/>
                  </a:schemeClr>
                </a:solidFill>
              </a:defRPr>
            </a:lvl3pPr>
            <a:lvl4pPr marL="3024868" indent="0">
              <a:buNone/>
              <a:defRPr sz="3063">
                <a:solidFill>
                  <a:schemeClr val="tx1">
                    <a:tint val="75000"/>
                  </a:schemeClr>
                </a:solidFill>
              </a:defRPr>
            </a:lvl4pPr>
            <a:lvl5pPr marL="4033156" indent="0">
              <a:buNone/>
              <a:defRPr sz="3063">
                <a:solidFill>
                  <a:schemeClr val="tx1">
                    <a:tint val="75000"/>
                  </a:schemeClr>
                </a:solidFill>
              </a:defRPr>
            </a:lvl5pPr>
            <a:lvl6pPr marL="5041445" indent="0">
              <a:buNone/>
              <a:defRPr sz="3063">
                <a:solidFill>
                  <a:schemeClr val="tx1">
                    <a:tint val="75000"/>
                  </a:schemeClr>
                </a:solidFill>
              </a:defRPr>
            </a:lvl6pPr>
            <a:lvl7pPr marL="6049734" indent="0">
              <a:buNone/>
              <a:defRPr sz="3063">
                <a:solidFill>
                  <a:schemeClr val="tx1">
                    <a:tint val="75000"/>
                  </a:schemeClr>
                </a:solidFill>
              </a:defRPr>
            </a:lvl7pPr>
            <a:lvl8pPr marL="7058023" indent="0">
              <a:buNone/>
              <a:defRPr sz="3063">
                <a:solidFill>
                  <a:schemeClr val="tx1">
                    <a:tint val="75000"/>
                  </a:schemeClr>
                </a:solidFill>
              </a:defRPr>
            </a:lvl8pPr>
            <a:lvl9pPr marL="8066313" indent="0">
              <a:buNone/>
              <a:defRPr sz="3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FBF7724-CC28-42F1-8DB0-089E2EAF2A50}" type="datetimeFigureOut">
              <a:rPr lang="en-US"/>
              <a:pPr>
                <a:defRPr/>
              </a:pPr>
              <a:t>10/26/2021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06CFE2-0818-439F-86DC-F9A17EADAA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4800603"/>
            <a:ext cx="16154400" cy="13577888"/>
          </a:xfrm>
        </p:spPr>
        <p:txBody>
          <a:bodyPr/>
          <a:lstStyle>
            <a:lvl1pPr>
              <a:defRPr sz="6188"/>
            </a:lvl1pPr>
            <a:lvl2pPr>
              <a:defRPr sz="5313"/>
            </a:lvl2pPr>
            <a:lvl3pPr>
              <a:defRPr sz="4438"/>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4800603"/>
            <a:ext cx="16154400" cy="13577888"/>
          </a:xfrm>
        </p:spPr>
        <p:txBody>
          <a:bodyPr/>
          <a:lstStyle>
            <a:lvl1pPr>
              <a:defRPr sz="6188"/>
            </a:lvl1pPr>
            <a:lvl2pPr>
              <a:defRPr sz="5313"/>
            </a:lvl2pPr>
            <a:lvl3pPr>
              <a:defRPr sz="4438"/>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0610164-B3F6-4620-A69F-D694E6C4B060}" type="datetimeFigureOut">
              <a:rPr lang="en-US"/>
              <a:pPr>
                <a:defRPr/>
              </a:pPr>
              <a:t>10/26/2021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AE4BE7-0E18-41F3-9BA1-58C3A4658B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4" y="4605342"/>
            <a:ext cx="16160754" cy="1919285"/>
          </a:xfrm>
        </p:spPr>
        <p:txBody>
          <a:bodyPr anchor="b"/>
          <a:lstStyle>
            <a:lvl1pPr marL="0" indent="0">
              <a:buNone/>
              <a:defRPr sz="5313" b="1"/>
            </a:lvl1pPr>
            <a:lvl2pPr marL="1008289" indent="0">
              <a:buNone/>
              <a:defRPr sz="4438" b="1"/>
            </a:lvl2pPr>
            <a:lvl3pPr marL="2016578" indent="0">
              <a:buNone/>
              <a:defRPr sz="4000" b="1"/>
            </a:lvl3pPr>
            <a:lvl4pPr marL="3024868" indent="0">
              <a:buNone/>
              <a:defRPr sz="3500" b="1"/>
            </a:lvl4pPr>
            <a:lvl5pPr marL="4033156" indent="0">
              <a:buNone/>
              <a:defRPr sz="3500" b="1"/>
            </a:lvl5pPr>
            <a:lvl6pPr marL="5041445" indent="0">
              <a:buNone/>
              <a:defRPr sz="3500" b="1"/>
            </a:lvl6pPr>
            <a:lvl7pPr marL="6049734" indent="0">
              <a:buNone/>
              <a:defRPr sz="3500" b="1"/>
            </a:lvl7pPr>
            <a:lvl8pPr marL="7058023" indent="0">
              <a:buNone/>
              <a:defRPr sz="3500" b="1"/>
            </a:lvl8pPr>
            <a:lvl9pPr marL="8066313" indent="0">
              <a:buNone/>
              <a:defRPr sz="3500" b="1"/>
            </a:lvl9pPr>
          </a:lstStyle>
          <a:p>
            <a:pPr lvl="0"/>
            <a:r>
              <a:rPr lang="en-US"/>
              <a:t>Click to edit Master text styles</a:t>
            </a:r>
          </a:p>
        </p:txBody>
      </p:sp>
      <p:sp>
        <p:nvSpPr>
          <p:cNvPr id="4" name="Content Placeholder 3"/>
          <p:cNvSpPr>
            <a:spLocks noGrp="1"/>
          </p:cNvSpPr>
          <p:nvPr>
            <p:ph sz="half" idx="2"/>
          </p:nvPr>
        </p:nvSpPr>
        <p:spPr>
          <a:xfrm>
            <a:off x="1828804" y="6524635"/>
            <a:ext cx="16160754" cy="11853866"/>
          </a:xfrm>
        </p:spPr>
        <p:txBody>
          <a:bodyPr/>
          <a:lstStyle>
            <a:lvl1pPr>
              <a:defRPr sz="5313"/>
            </a:lvl1pPr>
            <a:lvl2pPr>
              <a:defRPr sz="4438"/>
            </a:lvl2pPr>
            <a:lvl3pPr>
              <a:defRPr sz="40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4" y="4605342"/>
            <a:ext cx="16167100" cy="1919285"/>
          </a:xfrm>
        </p:spPr>
        <p:txBody>
          <a:bodyPr anchor="b"/>
          <a:lstStyle>
            <a:lvl1pPr marL="0" indent="0">
              <a:buNone/>
              <a:defRPr sz="5313" b="1"/>
            </a:lvl1pPr>
            <a:lvl2pPr marL="1008289" indent="0">
              <a:buNone/>
              <a:defRPr sz="4438" b="1"/>
            </a:lvl2pPr>
            <a:lvl3pPr marL="2016578" indent="0">
              <a:buNone/>
              <a:defRPr sz="4000" b="1"/>
            </a:lvl3pPr>
            <a:lvl4pPr marL="3024868" indent="0">
              <a:buNone/>
              <a:defRPr sz="3500" b="1"/>
            </a:lvl4pPr>
            <a:lvl5pPr marL="4033156" indent="0">
              <a:buNone/>
              <a:defRPr sz="3500" b="1"/>
            </a:lvl5pPr>
            <a:lvl6pPr marL="5041445" indent="0">
              <a:buNone/>
              <a:defRPr sz="3500" b="1"/>
            </a:lvl6pPr>
            <a:lvl7pPr marL="6049734" indent="0">
              <a:buNone/>
              <a:defRPr sz="3500" b="1"/>
            </a:lvl7pPr>
            <a:lvl8pPr marL="7058023" indent="0">
              <a:buNone/>
              <a:defRPr sz="3500" b="1"/>
            </a:lvl8pPr>
            <a:lvl9pPr marL="8066313"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8580104" y="6524635"/>
            <a:ext cx="16167100" cy="11853866"/>
          </a:xfrm>
        </p:spPr>
        <p:txBody>
          <a:bodyPr/>
          <a:lstStyle>
            <a:lvl1pPr>
              <a:defRPr sz="5313"/>
            </a:lvl1pPr>
            <a:lvl2pPr>
              <a:defRPr sz="4438"/>
            </a:lvl2pPr>
            <a:lvl3pPr>
              <a:defRPr sz="40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0B2A08C-AB73-4BE4-922E-4C4B2863D4FA}" type="datetimeFigureOut">
              <a:rPr lang="en-US"/>
              <a:pPr>
                <a:defRPr/>
              </a:pPr>
              <a:t>10/26/2021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111681B-C3D0-4F16-A3EE-DB8177C28EF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4C7518A-84DD-492A-BE49-B01B7A9771E4}" type="datetimeFigureOut">
              <a:rPr lang="en-US"/>
              <a:pPr>
                <a:defRPr/>
              </a:pPr>
              <a:t>10/26/2021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5BFAE27-4782-4FAC-B375-1DC400D7433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8F75C3-246D-4565-9248-B4C5DFDF01EF}" type="datetimeFigureOut">
              <a:rPr lang="en-US"/>
              <a:pPr>
                <a:defRPr/>
              </a:pPr>
              <a:t>10/26/2021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22B52AB-F0B5-4E59-BE72-50376F6CFBA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819151"/>
            <a:ext cx="12033254" cy="3486150"/>
          </a:xfrm>
        </p:spPr>
        <p:txBody>
          <a:bodyPr anchor="b"/>
          <a:lstStyle>
            <a:lvl1pPr algn="l">
              <a:defRPr sz="4438" b="1"/>
            </a:lvl1pPr>
          </a:lstStyle>
          <a:p>
            <a:r>
              <a:rPr lang="en-US"/>
              <a:t>Click to edit Master title style</a:t>
            </a:r>
          </a:p>
        </p:txBody>
      </p:sp>
      <p:sp>
        <p:nvSpPr>
          <p:cNvPr id="3" name="Content Placeholder 2"/>
          <p:cNvSpPr>
            <a:spLocks noGrp="1"/>
          </p:cNvSpPr>
          <p:nvPr>
            <p:ph idx="1"/>
          </p:nvPr>
        </p:nvSpPr>
        <p:spPr>
          <a:xfrm>
            <a:off x="14300200" y="819160"/>
            <a:ext cx="20447000" cy="17559339"/>
          </a:xfrm>
        </p:spPr>
        <p:txBody>
          <a:bodyPr/>
          <a:lstStyle>
            <a:lvl1pPr>
              <a:defRPr sz="7063"/>
            </a:lvl1pPr>
            <a:lvl2pPr>
              <a:defRPr sz="6188"/>
            </a:lvl2pPr>
            <a:lvl3pPr>
              <a:defRPr sz="5313"/>
            </a:lvl3pPr>
            <a:lvl4pPr>
              <a:defRPr sz="4438"/>
            </a:lvl4pPr>
            <a:lvl5pPr>
              <a:defRPr sz="4438"/>
            </a:lvl5pPr>
            <a:lvl6pPr>
              <a:defRPr sz="4438"/>
            </a:lvl6pPr>
            <a:lvl7pPr>
              <a:defRPr sz="4438"/>
            </a:lvl7pPr>
            <a:lvl8pPr>
              <a:defRPr sz="4438"/>
            </a:lvl8pPr>
            <a:lvl9pPr>
              <a:defRPr sz="44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4305309"/>
            <a:ext cx="12033254" cy="14073189"/>
          </a:xfrm>
        </p:spPr>
        <p:txBody>
          <a:bodyPr/>
          <a:lstStyle>
            <a:lvl1pPr marL="0" indent="0">
              <a:buNone/>
              <a:defRPr sz="3063"/>
            </a:lvl1pPr>
            <a:lvl2pPr marL="1008289" indent="0">
              <a:buNone/>
              <a:defRPr sz="2625"/>
            </a:lvl2pPr>
            <a:lvl3pPr marL="2016578" indent="0">
              <a:buNone/>
              <a:defRPr sz="2188"/>
            </a:lvl3pPr>
            <a:lvl4pPr marL="3024868" indent="0">
              <a:buNone/>
              <a:defRPr sz="2000"/>
            </a:lvl4pPr>
            <a:lvl5pPr marL="4033156" indent="0">
              <a:buNone/>
              <a:defRPr sz="2000"/>
            </a:lvl5pPr>
            <a:lvl6pPr marL="5041445" indent="0">
              <a:buNone/>
              <a:defRPr sz="2000"/>
            </a:lvl6pPr>
            <a:lvl7pPr marL="6049734" indent="0">
              <a:buNone/>
              <a:defRPr sz="2000"/>
            </a:lvl7pPr>
            <a:lvl8pPr marL="7058023" indent="0">
              <a:buNone/>
              <a:defRPr sz="2000"/>
            </a:lvl8pPr>
            <a:lvl9pPr marL="8066313"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932E4-E220-46F9-A784-08820265EAF2}" type="datetimeFigureOut">
              <a:rPr lang="en-US"/>
              <a:pPr>
                <a:defRPr/>
              </a:pPr>
              <a:t>10/26/2021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76CC0-27E8-4261-9D15-300B2CA5DC3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4" y="14401802"/>
            <a:ext cx="21945600" cy="1700214"/>
          </a:xfrm>
        </p:spPr>
        <p:txBody>
          <a:bodyPr anchor="b"/>
          <a:lstStyle>
            <a:lvl1pPr algn="l">
              <a:defRPr sz="4438" b="1"/>
            </a:lvl1pPr>
          </a:lstStyle>
          <a:p>
            <a:r>
              <a:rPr lang="en-US"/>
              <a:t>Click to edit Master title style</a:t>
            </a:r>
          </a:p>
        </p:txBody>
      </p:sp>
      <p:sp>
        <p:nvSpPr>
          <p:cNvPr id="3" name="Picture Placeholder 2"/>
          <p:cNvSpPr>
            <a:spLocks noGrp="1"/>
          </p:cNvSpPr>
          <p:nvPr>
            <p:ph type="pic" idx="1"/>
          </p:nvPr>
        </p:nvSpPr>
        <p:spPr>
          <a:xfrm>
            <a:off x="7169154" y="1838327"/>
            <a:ext cx="21945600" cy="12344400"/>
          </a:xfrm>
        </p:spPr>
        <p:txBody>
          <a:bodyPr rtlCol="0">
            <a:normAutofit/>
          </a:bodyPr>
          <a:lstStyle>
            <a:lvl1pPr marL="0" indent="0">
              <a:buNone/>
              <a:defRPr sz="7063"/>
            </a:lvl1pPr>
            <a:lvl2pPr marL="1008289" indent="0">
              <a:buNone/>
              <a:defRPr sz="6188"/>
            </a:lvl2pPr>
            <a:lvl3pPr marL="2016578" indent="0">
              <a:buNone/>
              <a:defRPr sz="5313"/>
            </a:lvl3pPr>
            <a:lvl4pPr marL="3024868" indent="0">
              <a:buNone/>
              <a:defRPr sz="4438"/>
            </a:lvl4pPr>
            <a:lvl5pPr marL="4033156" indent="0">
              <a:buNone/>
              <a:defRPr sz="4438"/>
            </a:lvl5pPr>
            <a:lvl6pPr marL="5041445" indent="0">
              <a:buNone/>
              <a:defRPr sz="4438"/>
            </a:lvl6pPr>
            <a:lvl7pPr marL="6049734" indent="0">
              <a:buNone/>
              <a:defRPr sz="4438"/>
            </a:lvl7pPr>
            <a:lvl8pPr marL="7058023" indent="0">
              <a:buNone/>
              <a:defRPr sz="4438"/>
            </a:lvl8pPr>
            <a:lvl9pPr marL="8066313" indent="0">
              <a:buNone/>
              <a:defRPr sz="4438"/>
            </a:lvl9pPr>
          </a:lstStyle>
          <a:p>
            <a:pPr lvl="0"/>
            <a:endParaRPr lang="en-US" noProof="0"/>
          </a:p>
        </p:txBody>
      </p:sp>
      <p:sp>
        <p:nvSpPr>
          <p:cNvPr id="4" name="Text Placeholder 3"/>
          <p:cNvSpPr>
            <a:spLocks noGrp="1"/>
          </p:cNvSpPr>
          <p:nvPr>
            <p:ph type="body" sz="half" idx="2"/>
          </p:nvPr>
        </p:nvSpPr>
        <p:spPr>
          <a:xfrm>
            <a:off x="7169154" y="16102016"/>
            <a:ext cx="21945600" cy="2414586"/>
          </a:xfrm>
        </p:spPr>
        <p:txBody>
          <a:bodyPr/>
          <a:lstStyle>
            <a:lvl1pPr marL="0" indent="0">
              <a:buNone/>
              <a:defRPr sz="3063"/>
            </a:lvl1pPr>
            <a:lvl2pPr marL="1008289" indent="0">
              <a:buNone/>
              <a:defRPr sz="2625"/>
            </a:lvl2pPr>
            <a:lvl3pPr marL="2016578" indent="0">
              <a:buNone/>
              <a:defRPr sz="2188"/>
            </a:lvl3pPr>
            <a:lvl4pPr marL="3024868" indent="0">
              <a:buNone/>
              <a:defRPr sz="2000"/>
            </a:lvl4pPr>
            <a:lvl5pPr marL="4033156" indent="0">
              <a:buNone/>
              <a:defRPr sz="2000"/>
            </a:lvl5pPr>
            <a:lvl6pPr marL="5041445" indent="0">
              <a:buNone/>
              <a:defRPr sz="2000"/>
            </a:lvl6pPr>
            <a:lvl7pPr marL="6049734" indent="0">
              <a:buNone/>
              <a:defRPr sz="2000"/>
            </a:lvl7pPr>
            <a:lvl8pPr marL="7058023" indent="0">
              <a:buNone/>
              <a:defRPr sz="2000"/>
            </a:lvl8pPr>
            <a:lvl9pPr marL="8066313"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7554261-6F2C-467E-8A83-D181FA8B75FF}" type="datetimeFigureOut">
              <a:rPr lang="en-US"/>
              <a:pPr>
                <a:defRPr/>
              </a:pPr>
              <a:t>10/26/2021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5CDC09-BCE3-43B9-8DF8-605161ACC15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823318"/>
            <a:ext cx="32918400" cy="3429000"/>
          </a:xfrm>
          <a:prstGeom prst="rect">
            <a:avLst/>
          </a:prstGeom>
          <a:noFill/>
          <a:ln w="9525">
            <a:noFill/>
            <a:miter lim="800000"/>
            <a:headEnd/>
            <a:tailEnd/>
          </a:ln>
        </p:spPr>
        <p:txBody>
          <a:bodyPr vert="horz" wrap="square" lIns="322646" tIns="161323" rIns="322646" bIns="16132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828800" y="4802395"/>
            <a:ext cx="32918400" cy="13574910"/>
          </a:xfrm>
          <a:prstGeom prst="rect">
            <a:avLst/>
          </a:prstGeom>
          <a:noFill/>
          <a:ln w="9525">
            <a:noFill/>
            <a:miter lim="800000"/>
            <a:headEnd/>
            <a:tailEnd/>
          </a:ln>
        </p:spPr>
        <p:txBody>
          <a:bodyPr vert="horz" wrap="square" lIns="322646" tIns="161323" rIns="322646" bIns="1613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19068466"/>
            <a:ext cx="8534400" cy="1094779"/>
          </a:xfrm>
          <a:prstGeom prst="rect">
            <a:avLst/>
          </a:prstGeom>
        </p:spPr>
        <p:txBody>
          <a:bodyPr vert="horz" lIns="322646" tIns="161323" rIns="322646" bIns="161323" rtlCol="0" anchor="ctr"/>
          <a:lstStyle>
            <a:lvl1pPr algn="l" defTabSz="2016578" fontAlgn="auto">
              <a:spcBef>
                <a:spcPts val="0"/>
              </a:spcBef>
              <a:spcAft>
                <a:spcPts val="0"/>
              </a:spcAft>
              <a:defRPr sz="2625">
                <a:solidFill>
                  <a:schemeClr val="tx1">
                    <a:tint val="75000"/>
                  </a:schemeClr>
                </a:solidFill>
                <a:latin typeface="+mn-lt"/>
                <a:cs typeface="+mn-cs"/>
              </a:defRPr>
            </a:lvl1pPr>
          </a:lstStyle>
          <a:p>
            <a:pPr>
              <a:defRPr/>
            </a:pPr>
            <a:fld id="{814A8B29-4201-4A9F-9B50-D5C4063AF6FA}" type="datetimeFigureOut">
              <a:rPr lang="en-US"/>
              <a:pPr>
                <a:defRPr/>
              </a:pPr>
              <a:t>10/26/2021</a:t>
            </a:fld>
            <a:endParaRPr lang="en-US"/>
          </a:p>
        </p:txBody>
      </p:sp>
      <p:sp>
        <p:nvSpPr>
          <p:cNvPr id="5" name="Footer Placeholder 4"/>
          <p:cNvSpPr>
            <a:spLocks noGrp="1"/>
          </p:cNvSpPr>
          <p:nvPr>
            <p:ph type="ftr" sz="quarter" idx="3"/>
          </p:nvPr>
        </p:nvSpPr>
        <p:spPr>
          <a:xfrm>
            <a:off x="12496800" y="19068466"/>
            <a:ext cx="11582400" cy="1094779"/>
          </a:xfrm>
          <a:prstGeom prst="rect">
            <a:avLst/>
          </a:prstGeom>
        </p:spPr>
        <p:txBody>
          <a:bodyPr vert="horz" lIns="322646" tIns="161323" rIns="322646" bIns="161323" rtlCol="0" anchor="ctr"/>
          <a:lstStyle>
            <a:lvl1pPr algn="ctr" defTabSz="2016578" fontAlgn="auto">
              <a:spcBef>
                <a:spcPts val="0"/>
              </a:spcBef>
              <a:spcAft>
                <a:spcPts val="0"/>
              </a:spcAft>
              <a:defRPr sz="2625">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6212800" y="19068466"/>
            <a:ext cx="8534400" cy="1094779"/>
          </a:xfrm>
          <a:prstGeom prst="rect">
            <a:avLst/>
          </a:prstGeom>
        </p:spPr>
        <p:txBody>
          <a:bodyPr vert="horz" lIns="322646" tIns="161323" rIns="322646" bIns="161323" rtlCol="0" anchor="ctr"/>
          <a:lstStyle>
            <a:lvl1pPr algn="r" defTabSz="2016578" fontAlgn="auto">
              <a:spcBef>
                <a:spcPts val="0"/>
              </a:spcBef>
              <a:spcAft>
                <a:spcPts val="0"/>
              </a:spcAft>
              <a:defRPr sz="2625">
                <a:solidFill>
                  <a:schemeClr val="tx1">
                    <a:tint val="75000"/>
                  </a:schemeClr>
                </a:solidFill>
                <a:latin typeface="+mn-lt"/>
                <a:cs typeface="+mn-cs"/>
              </a:defRPr>
            </a:lvl1pPr>
          </a:lstStyle>
          <a:p>
            <a:pPr>
              <a:defRPr/>
            </a:pPr>
            <a:fld id="{D65FC140-DA84-4B32-BF85-006B4C30E0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16165" rtl="0" eaLnBrk="0" fontAlgn="base" hangingPunct="0">
        <a:spcBef>
          <a:spcPct val="0"/>
        </a:spcBef>
        <a:spcAft>
          <a:spcPct val="0"/>
        </a:spcAft>
        <a:defRPr sz="9688" kern="1200">
          <a:solidFill>
            <a:schemeClr val="tx1"/>
          </a:solidFill>
          <a:latin typeface="+mj-lt"/>
          <a:ea typeface="+mj-ea"/>
          <a:cs typeface="+mj-cs"/>
        </a:defRPr>
      </a:lvl1pPr>
      <a:lvl2pPr algn="ctr" defTabSz="2016165" rtl="0" eaLnBrk="0" fontAlgn="base" hangingPunct="0">
        <a:spcBef>
          <a:spcPct val="0"/>
        </a:spcBef>
        <a:spcAft>
          <a:spcPct val="0"/>
        </a:spcAft>
        <a:defRPr sz="9688">
          <a:solidFill>
            <a:schemeClr val="tx1"/>
          </a:solidFill>
          <a:latin typeface="Calibri" pitchFamily="34" charset="0"/>
        </a:defRPr>
      </a:lvl2pPr>
      <a:lvl3pPr algn="ctr" defTabSz="2016165" rtl="0" eaLnBrk="0" fontAlgn="base" hangingPunct="0">
        <a:spcBef>
          <a:spcPct val="0"/>
        </a:spcBef>
        <a:spcAft>
          <a:spcPct val="0"/>
        </a:spcAft>
        <a:defRPr sz="9688">
          <a:solidFill>
            <a:schemeClr val="tx1"/>
          </a:solidFill>
          <a:latin typeface="Calibri" pitchFamily="34" charset="0"/>
        </a:defRPr>
      </a:lvl3pPr>
      <a:lvl4pPr algn="ctr" defTabSz="2016165" rtl="0" eaLnBrk="0" fontAlgn="base" hangingPunct="0">
        <a:spcBef>
          <a:spcPct val="0"/>
        </a:spcBef>
        <a:spcAft>
          <a:spcPct val="0"/>
        </a:spcAft>
        <a:defRPr sz="9688">
          <a:solidFill>
            <a:schemeClr val="tx1"/>
          </a:solidFill>
          <a:latin typeface="Calibri" pitchFamily="34" charset="0"/>
        </a:defRPr>
      </a:lvl4pPr>
      <a:lvl5pPr algn="ctr" defTabSz="2016165" rtl="0" eaLnBrk="0" fontAlgn="base" hangingPunct="0">
        <a:spcBef>
          <a:spcPct val="0"/>
        </a:spcBef>
        <a:spcAft>
          <a:spcPct val="0"/>
        </a:spcAft>
        <a:defRPr sz="9688">
          <a:solidFill>
            <a:schemeClr val="tx1"/>
          </a:solidFill>
          <a:latin typeface="Calibri" pitchFamily="34" charset="0"/>
        </a:defRPr>
      </a:lvl5pPr>
      <a:lvl6pPr marL="285756" algn="ctr" defTabSz="2016165" rtl="0" fontAlgn="base">
        <a:spcBef>
          <a:spcPct val="0"/>
        </a:spcBef>
        <a:spcAft>
          <a:spcPct val="0"/>
        </a:spcAft>
        <a:defRPr sz="9688">
          <a:solidFill>
            <a:schemeClr val="tx1"/>
          </a:solidFill>
          <a:latin typeface="Calibri" pitchFamily="34" charset="0"/>
        </a:defRPr>
      </a:lvl6pPr>
      <a:lvl7pPr marL="571511" algn="ctr" defTabSz="2016165" rtl="0" fontAlgn="base">
        <a:spcBef>
          <a:spcPct val="0"/>
        </a:spcBef>
        <a:spcAft>
          <a:spcPct val="0"/>
        </a:spcAft>
        <a:defRPr sz="9688">
          <a:solidFill>
            <a:schemeClr val="tx1"/>
          </a:solidFill>
          <a:latin typeface="Calibri" pitchFamily="34" charset="0"/>
        </a:defRPr>
      </a:lvl7pPr>
      <a:lvl8pPr marL="857267" algn="ctr" defTabSz="2016165" rtl="0" fontAlgn="base">
        <a:spcBef>
          <a:spcPct val="0"/>
        </a:spcBef>
        <a:spcAft>
          <a:spcPct val="0"/>
        </a:spcAft>
        <a:defRPr sz="9688">
          <a:solidFill>
            <a:schemeClr val="tx1"/>
          </a:solidFill>
          <a:latin typeface="Calibri" pitchFamily="34" charset="0"/>
        </a:defRPr>
      </a:lvl8pPr>
      <a:lvl9pPr marL="1143023" algn="ctr" defTabSz="2016165" rtl="0" fontAlgn="base">
        <a:spcBef>
          <a:spcPct val="0"/>
        </a:spcBef>
        <a:spcAft>
          <a:spcPct val="0"/>
        </a:spcAft>
        <a:defRPr sz="9688">
          <a:solidFill>
            <a:schemeClr val="tx1"/>
          </a:solidFill>
          <a:latin typeface="Calibri" pitchFamily="34" charset="0"/>
        </a:defRPr>
      </a:lvl9pPr>
    </p:titleStyle>
    <p:bodyStyle>
      <a:lvl1pPr marL="756062" indent="-756062" algn="l" defTabSz="2016165" rtl="0" eaLnBrk="0" fontAlgn="base" hangingPunct="0">
        <a:spcBef>
          <a:spcPct val="20000"/>
        </a:spcBef>
        <a:spcAft>
          <a:spcPct val="0"/>
        </a:spcAft>
        <a:buFont typeface="Arial" charset="0"/>
        <a:buChar char="•"/>
        <a:defRPr sz="7063" kern="1200">
          <a:solidFill>
            <a:schemeClr val="tx1"/>
          </a:solidFill>
          <a:latin typeface="+mn-lt"/>
          <a:ea typeface="+mn-ea"/>
          <a:cs typeface="+mn-cs"/>
        </a:defRPr>
      </a:lvl1pPr>
      <a:lvl2pPr marL="1638135" indent="-630052" algn="l" defTabSz="2016165" rtl="0" eaLnBrk="0" fontAlgn="base" hangingPunct="0">
        <a:spcBef>
          <a:spcPct val="20000"/>
        </a:spcBef>
        <a:spcAft>
          <a:spcPct val="0"/>
        </a:spcAft>
        <a:buFont typeface="Arial" charset="0"/>
        <a:buChar char="–"/>
        <a:defRPr sz="6188" kern="1200">
          <a:solidFill>
            <a:schemeClr val="tx1"/>
          </a:solidFill>
          <a:latin typeface="+mn-lt"/>
          <a:ea typeface="+mn-ea"/>
          <a:cs typeface="+mn-cs"/>
        </a:defRPr>
      </a:lvl2pPr>
      <a:lvl3pPr marL="2520207" indent="-504042" algn="l" defTabSz="2016165" rtl="0" eaLnBrk="0" fontAlgn="base" hangingPunct="0">
        <a:spcBef>
          <a:spcPct val="20000"/>
        </a:spcBef>
        <a:spcAft>
          <a:spcPct val="0"/>
        </a:spcAft>
        <a:buFont typeface="Arial" charset="0"/>
        <a:buChar char="•"/>
        <a:defRPr sz="5313" kern="1200">
          <a:solidFill>
            <a:schemeClr val="tx1"/>
          </a:solidFill>
          <a:latin typeface="+mn-lt"/>
          <a:ea typeface="+mn-ea"/>
          <a:cs typeface="+mn-cs"/>
        </a:defRPr>
      </a:lvl3pPr>
      <a:lvl4pPr marL="3528289" indent="-504042" algn="l" defTabSz="2016165" rtl="0" eaLnBrk="0" fontAlgn="base" hangingPunct="0">
        <a:spcBef>
          <a:spcPct val="20000"/>
        </a:spcBef>
        <a:spcAft>
          <a:spcPct val="0"/>
        </a:spcAft>
        <a:buFont typeface="Arial" charset="0"/>
        <a:buChar char="–"/>
        <a:defRPr sz="4438" kern="1200">
          <a:solidFill>
            <a:schemeClr val="tx1"/>
          </a:solidFill>
          <a:latin typeface="+mn-lt"/>
          <a:ea typeface="+mn-ea"/>
          <a:cs typeface="+mn-cs"/>
        </a:defRPr>
      </a:lvl4pPr>
      <a:lvl5pPr marL="4536372" indent="-504042" algn="l" defTabSz="2016165" rtl="0" eaLnBrk="0" fontAlgn="base" hangingPunct="0">
        <a:spcBef>
          <a:spcPct val="20000"/>
        </a:spcBef>
        <a:spcAft>
          <a:spcPct val="0"/>
        </a:spcAft>
        <a:buFont typeface="Arial" charset="0"/>
        <a:buChar char="»"/>
        <a:defRPr sz="4438" kern="1200">
          <a:solidFill>
            <a:schemeClr val="tx1"/>
          </a:solidFill>
          <a:latin typeface="+mn-lt"/>
          <a:ea typeface="+mn-ea"/>
          <a:cs typeface="+mn-cs"/>
        </a:defRPr>
      </a:lvl5pPr>
      <a:lvl6pPr marL="5545589" indent="-504144" algn="l" defTabSz="2016578" rtl="0" eaLnBrk="1" latinLnBrk="0" hangingPunct="1">
        <a:spcBef>
          <a:spcPct val="20000"/>
        </a:spcBef>
        <a:buFont typeface="Arial" pitchFamily="34" charset="0"/>
        <a:buChar char="•"/>
        <a:defRPr sz="4438" kern="1200">
          <a:solidFill>
            <a:schemeClr val="tx1"/>
          </a:solidFill>
          <a:latin typeface="+mn-lt"/>
          <a:ea typeface="+mn-ea"/>
          <a:cs typeface="+mn-cs"/>
        </a:defRPr>
      </a:lvl6pPr>
      <a:lvl7pPr marL="6553879" indent="-504144" algn="l" defTabSz="2016578" rtl="0" eaLnBrk="1" latinLnBrk="0" hangingPunct="1">
        <a:spcBef>
          <a:spcPct val="20000"/>
        </a:spcBef>
        <a:buFont typeface="Arial" pitchFamily="34" charset="0"/>
        <a:buChar char="•"/>
        <a:defRPr sz="4438" kern="1200">
          <a:solidFill>
            <a:schemeClr val="tx1"/>
          </a:solidFill>
          <a:latin typeface="+mn-lt"/>
          <a:ea typeface="+mn-ea"/>
          <a:cs typeface="+mn-cs"/>
        </a:defRPr>
      </a:lvl7pPr>
      <a:lvl8pPr marL="7562168" indent="-504144" algn="l" defTabSz="2016578" rtl="0" eaLnBrk="1" latinLnBrk="0" hangingPunct="1">
        <a:spcBef>
          <a:spcPct val="20000"/>
        </a:spcBef>
        <a:buFont typeface="Arial" pitchFamily="34" charset="0"/>
        <a:buChar char="•"/>
        <a:defRPr sz="4438" kern="1200">
          <a:solidFill>
            <a:schemeClr val="tx1"/>
          </a:solidFill>
          <a:latin typeface="+mn-lt"/>
          <a:ea typeface="+mn-ea"/>
          <a:cs typeface="+mn-cs"/>
        </a:defRPr>
      </a:lvl8pPr>
      <a:lvl9pPr marL="8570457" indent="-504144" algn="l" defTabSz="2016578" rtl="0" eaLnBrk="1" latinLnBrk="0" hangingPunct="1">
        <a:spcBef>
          <a:spcPct val="20000"/>
        </a:spcBef>
        <a:buFont typeface="Arial" pitchFamily="34" charset="0"/>
        <a:buChar char="•"/>
        <a:defRPr sz="4438" kern="1200">
          <a:solidFill>
            <a:schemeClr val="tx1"/>
          </a:solidFill>
          <a:latin typeface="+mn-lt"/>
          <a:ea typeface="+mn-ea"/>
          <a:cs typeface="+mn-cs"/>
        </a:defRPr>
      </a:lvl9pPr>
    </p:bodyStyle>
    <p:otherStyle>
      <a:defPPr>
        <a:defRPr lang="en-US"/>
      </a:defPPr>
      <a:lvl1pPr marL="0" algn="l" defTabSz="2016578" rtl="0" eaLnBrk="1" latinLnBrk="0" hangingPunct="1">
        <a:defRPr sz="4000" kern="1200">
          <a:solidFill>
            <a:schemeClr val="tx1"/>
          </a:solidFill>
          <a:latin typeface="+mn-lt"/>
          <a:ea typeface="+mn-ea"/>
          <a:cs typeface="+mn-cs"/>
        </a:defRPr>
      </a:lvl1pPr>
      <a:lvl2pPr marL="1008289" algn="l" defTabSz="2016578" rtl="0" eaLnBrk="1" latinLnBrk="0" hangingPunct="1">
        <a:defRPr sz="4000" kern="1200">
          <a:solidFill>
            <a:schemeClr val="tx1"/>
          </a:solidFill>
          <a:latin typeface="+mn-lt"/>
          <a:ea typeface="+mn-ea"/>
          <a:cs typeface="+mn-cs"/>
        </a:defRPr>
      </a:lvl2pPr>
      <a:lvl3pPr marL="2016578" algn="l" defTabSz="2016578" rtl="0" eaLnBrk="1" latinLnBrk="0" hangingPunct="1">
        <a:defRPr sz="4000" kern="1200">
          <a:solidFill>
            <a:schemeClr val="tx1"/>
          </a:solidFill>
          <a:latin typeface="+mn-lt"/>
          <a:ea typeface="+mn-ea"/>
          <a:cs typeface="+mn-cs"/>
        </a:defRPr>
      </a:lvl3pPr>
      <a:lvl4pPr marL="3024868" algn="l" defTabSz="2016578" rtl="0" eaLnBrk="1" latinLnBrk="0" hangingPunct="1">
        <a:defRPr sz="4000" kern="1200">
          <a:solidFill>
            <a:schemeClr val="tx1"/>
          </a:solidFill>
          <a:latin typeface="+mn-lt"/>
          <a:ea typeface="+mn-ea"/>
          <a:cs typeface="+mn-cs"/>
        </a:defRPr>
      </a:lvl4pPr>
      <a:lvl5pPr marL="4033156" algn="l" defTabSz="2016578" rtl="0" eaLnBrk="1" latinLnBrk="0" hangingPunct="1">
        <a:defRPr sz="4000" kern="1200">
          <a:solidFill>
            <a:schemeClr val="tx1"/>
          </a:solidFill>
          <a:latin typeface="+mn-lt"/>
          <a:ea typeface="+mn-ea"/>
          <a:cs typeface="+mn-cs"/>
        </a:defRPr>
      </a:lvl5pPr>
      <a:lvl6pPr marL="5041445" algn="l" defTabSz="2016578" rtl="0" eaLnBrk="1" latinLnBrk="0" hangingPunct="1">
        <a:defRPr sz="4000" kern="1200">
          <a:solidFill>
            <a:schemeClr val="tx1"/>
          </a:solidFill>
          <a:latin typeface="+mn-lt"/>
          <a:ea typeface="+mn-ea"/>
          <a:cs typeface="+mn-cs"/>
        </a:defRPr>
      </a:lvl6pPr>
      <a:lvl7pPr marL="6049734" algn="l" defTabSz="2016578" rtl="0" eaLnBrk="1" latinLnBrk="0" hangingPunct="1">
        <a:defRPr sz="4000" kern="1200">
          <a:solidFill>
            <a:schemeClr val="tx1"/>
          </a:solidFill>
          <a:latin typeface="+mn-lt"/>
          <a:ea typeface="+mn-ea"/>
          <a:cs typeface="+mn-cs"/>
        </a:defRPr>
      </a:lvl7pPr>
      <a:lvl8pPr marL="7058023" algn="l" defTabSz="2016578" rtl="0" eaLnBrk="1" latinLnBrk="0" hangingPunct="1">
        <a:defRPr sz="4000" kern="1200">
          <a:solidFill>
            <a:schemeClr val="tx1"/>
          </a:solidFill>
          <a:latin typeface="+mn-lt"/>
          <a:ea typeface="+mn-ea"/>
          <a:cs typeface="+mn-cs"/>
        </a:defRPr>
      </a:lvl8pPr>
      <a:lvl9pPr marL="8066313" algn="l" defTabSz="2016578" rtl="0" eaLnBrk="1" latinLnBrk="0" hangingPunct="1">
        <a:defRPr sz="4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hyperlink" Target="https://skyline.ms/batch-docs.url" TargetMode="External"/><Relationship Id="rId26" Type="http://schemas.microsoft.com/office/2007/relationships/hdphoto" Target="../media/hdphoto3.wdp"/><Relationship Id="rId3" Type="http://schemas.openxmlformats.org/officeDocument/2006/relationships/image" Target="../media/image1.png"/><Relationship Id="rId21" Type="http://schemas.openxmlformats.org/officeDocument/2006/relationships/hyperlink" Target="https://skyline.ms/webinar15.url" TargetMode="Externa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hyperlink" Target="https://skyline.ms/webinar14.url" TargetMode="External"/><Relationship Id="rId29"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png"/><Relationship Id="rId11" Type="http://schemas.microsoft.com/office/2007/relationships/hdphoto" Target="../media/hdphoto2.wdp"/><Relationship Id="rId24" Type="http://schemas.openxmlformats.org/officeDocument/2006/relationships/image" Target="../media/image15.png"/><Relationship Id="rId5" Type="http://schemas.openxmlformats.org/officeDocument/2006/relationships/image" Target="../media/image2.png"/><Relationship Id="rId15" Type="http://schemas.openxmlformats.org/officeDocument/2006/relationships/image" Target="../media/image11.png"/><Relationship Id="rId23" Type="http://schemas.openxmlformats.org/officeDocument/2006/relationships/image" Target="../media/image14.png"/><Relationship Id="rId28" Type="http://schemas.openxmlformats.org/officeDocument/2006/relationships/image" Target="../media/image18.png"/><Relationship Id="rId10" Type="http://schemas.openxmlformats.org/officeDocument/2006/relationships/image" Target="../media/image7.png"/><Relationship Id="rId19" Type="http://schemas.openxmlformats.org/officeDocument/2006/relationships/hyperlink" Target="https://skyline.ms/webinar20.url" TargetMode="External"/><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hyperlink" Target="https://skyline.ms/batch.url" TargetMode="External"/><Relationship Id="rId27" Type="http://schemas.openxmlformats.org/officeDocument/2006/relationships/image" Target="../media/image17.png"/><Relationship Id="rId30"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70652A7-8F99-4925-A707-DC80E35D58C7}"/>
              </a:ext>
            </a:extLst>
          </p:cNvPr>
          <p:cNvSpPr/>
          <p:nvPr/>
        </p:nvSpPr>
        <p:spPr>
          <a:xfrm>
            <a:off x="25477" y="4071364"/>
            <a:ext cx="36550523" cy="16502636"/>
          </a:xfrm>
          <a:prstGeom prst="rect">
            <a:avLst/>
          </a:prstGeom>
          <a:solidFill>
            <a:schemeClr val="tx2">
              <a:lumMod val="20000"/>
              <a:lumOff val="80000"/>
              <a:alpha val="40000"/>
            </a:schemeClr>
          </a:solidFill>
          <a:ln w="1016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2571" dirty="0">
              <a:solidFill>
                <a:schemeClr val="tx1"/>
              </a:solidFill>
            </a:endParaRPr>
          </a:p>
        </p:txBody>
      </p:sp>
      <p:sp>
        <p:nvSpPr>
          <p:cNvPr id="21" name="Rectangle 20">
            <a:extLst>
              <a:ext uri="{FF2B5EF4-FFF2-40B4-BE49-F238E27FC236}">
                <a16:creationId xmlns:a16="http://schemas.microsoft.com/office/drawing/2014/main" id="{4ABAE374-4920-4E5A-9883-373DCFF83A2E}"/>
              </a:ext>
            </a:extLst>
          </p:cNvPr>
          <p:cNvSpPr/>
          <p:nvPr/>
        </p:nvSpPr>
        <p:spPr>
          <a:xfrm>
            <a:off x="10025622" y="4760901"/>
            <a:ext cx="16484202" cy="15617952"/>
          </a:xfrm>
          <a:prstGeom prst="rect">
            <a:avLst/>
          </a:prstGeom>
          <a:solidFill>
            <a:schemeClr val="tx2">
              <a:lumMod val="20000"/>
              <a:lumOff val="80000"/>
              <a:alpha val="5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18" name="Rectangle 17">
            <a:extLst>
              <a:ext uri="{FF2B5EF4-FFF2-40B4-BE49-F238E27FC236}">
                <a16:creationId xmlns:a16="http://schemas.microsoft.com/office/drawing/2014/main" id="{97CBDC47-D4F6-429F-833A-DC8E61B8B1F6}"/>
              </a:ext>
            </a:extLst>
          </p:cNvPr>
          <p:cNvSpPr/>
          <p:nvPr/>
        </p:nvSpPr>
        <p:spPr>
          <a:xfrm>
            <a:off x="25477" y="0"/>
            <a:ext cx="36550523" cy="4074646"/>
          </a:xfrm>
          <a:prstGeom prst="rect">
            <a:avLst/>
          </a:prstGeom>
          <a:solidFill>
            <a:schemeClr val="tx2">
              <a:lumMod val="20000"/>
              <a:lumOff val="80000"/>
              <a:alpha val="50000"/>
            </a:schemeClr>
          </a:solidFill>
          <a:ln w="101600">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38" name="TextBox 3">
            <a:extLst>
              <a:ext uri="{FF2B5EF4-FFF2-40B4-BE49-F238E27FC236}">
                <a16:creationId xmlns:a16="http://schemas.microsoft.com/office/drawing/2014/main" id="{C27A9DD8-9505-420C-B552-ADDA5D871908}"/>
              </a:ext>
            </a:extLst>
          </p:cNvPr>
          <p:cNvSpPr txBox="1">
            <a:spLocks noChangeArrowheads="1"/>
          </p:cNvSpPr>
          <p:nvPr/>
        </p:nvSpPr>
        <p:spPr bwMode="auto">
          <a:xfrm>
            <a:off x="381001" y="489857"/>
            <a:ext cx="27921856" cy="1990288"/>
          </a:xfrm>
          <a:prstGeom prst="rect">
            <a:avLst/>
          </a:prstGeom>
          <a:noFill/>
          <a:ln w="9525">
            <a:noFill/>
            <a:miter lim="800000"/>
            <a:headEnd/>
            <a:tailEnd/>
          </a:ln>
        </p:spPr>
        <p:txBody>
          <a:bodyPr wrap="square">
            <a:spAutoFit/>
          </a:bodyPr>
          <a:lstStyle/>
          <a:p>
            <a:r>
              <a:rPr lang="en-US" sz="6000" b="1" dirty="0">
                <a:latin typeface="Calibri" pitchFamily="34" charset="0"/>
              </a:rPr>
              <a:t>Skyline Batch: A GUI tool for large-scale batch processing with Skyline</a:t>
            </a:r>
          </a:p>
          <a:p>
            <a:r>
              <a:rPr lang="en-US" sz="3000" dirty="0">
                <a:latin typeface="+mj-lt"/>
              </a:rPr>
              <a:t>Alexandra N. Marsh</a:t>
            </a:r>
            <a:r>
              <a:rPr lang="en-US" sz="3000" baseline="30000" dirty="0">
                <a:latin typeface="+mj-lt"/>
              </a:rPr>
              <a:t>1</a:t>
            </a:r>
            <a:r>
              <a:rPr lang="en-US" sz="3000" dirty="0">
                <a:latin typeface="+mj-lt"/>
              </a:rPr>
              <a:t>, </a:t>
            </a:r>
            <a:r>
              <a:rPr lang="en-US" sz="3000" dirty="0" err="1">
                <a:latin typeface="+mj-lt"/>
              </a:rPr>
              <a:t>Vagisha</a:t>
            </a:r>
            <a:r>
              <a:rPr lang="en-US" sz="3000" dirty="0">
                <a:latin typeface="+mj-lt"/>
              </a:rPr>
              <a:t> Sharma</a:t>
            </a:r>
            <a:r>
              <a:rPr lang="en-US" sz="3000" baseline="30000" dirty="0">
                <a:latin typeface="+mj-lt"/>
              </a:rPr>
              <a:t>1</a:t>
            </a:r>
            <a:r>
              <a:rPr lang="en-US" sz="3000" dirty="0">
                <a:latin typeface="+mj-lt"/>
              </a:rPr>
              <a:t>, Surya Mani</a:t>
            </a:r>
            <a:r>
              <a:rPr lang="en-US" sz="3000" baseline="30000" dirty="0">
                <a:latin typeface="+mj-lt"/>
              </a:rPr>
              <a:t>1</a:t>
            </a:r>
            <a:r>
              <a:rPr lang="en-US" sz="3000" dirty="0">
                <a:latin typeface="+mj-lt"/>
              </a:rPr>
              <a:t>, Olga Vitek</a:t>
            </a:r>
            <a:r>
              <a:rPr lang="en-US" sz="3000" baseline="30000" dirty="0">
                <a:latin typeface="+mj-lt"/>
              </a:rPr>
              <a:t>1</a:t>
            </a:r>
            <a:r>
              <a:rPr lang="en-US" sz="3000" dirty="0">
                <a:latin typeface="+mj-lt"/>
              </a:rPr>
              <a:t>, Michael MacCoss</a:t>
            </a:r>
            <a:r>
              <a:rPr lang="en-US" sz="3000" baseline="30000" dirty="0">
                <a:latin typeface="+mj-lt"/>
              </a:rPr>
              <a:t>1</a:t>
            </a:r>
            <a:r>
              <a:rPr lang="en-US" sz="3000" dirty="0">
                <a:latin typeface="+mj-lt"/>
              </a:rPr>
              <a:t>, Brendan MacLean</a:t>
            </a:r>
            <a:r>
              <a:rPr lang="en-US" sz="3000" baseline="30000" dirty="0">
                <a:latin typeface="+mj-lt"/>
              </a:rPr>
              <a:t>1 </a:t>
            </a:r>
          </a:p>
          <a:p>
            <a:pPr>
              <a:spcBef>
                <a:spcPts val="375"/>
              </a:spcBef>
            </a:pPr>
            <a:r>
              <a:rPr lang="en-US" sz="3000" baseline="30000" dirty="0">
                <a:latin typeface="+mj-lt"/>
              </a:rPr>
              <a:t>1</a:t>
            </a:r>
            <a:r>
              <a:rPr lang="en-US" sz="3000" dirty="0">
                <a:latin typeface="+mj-lt"/>
              </a:rPr>
              <a:t>Department of Genome Sciences, University of Washington, Seattle, WA 98195, </a:t>
            </a:r>
            <a:r>
              <a:rPr lang="en-US" sz="3000" baseline="30000" dirty="0">
                <a:latin typeface="+mj-lt"/>
              </a:rPr>
              <a:t>2</a:t>
            </a:r>
            <a:r>
              <a:rPr lang="en-US" sz="3000" dirty="0">
                <a:latin typeface="+mj-lt"/>
              </a:rPr>
              <a:t>Northeastern University, Khoury College of Computer Sciences</a:t>
            </a:r>
          </a:p>
        </p:txBody>
      </p:sp>
      <p:sp>
        <p:nvSpPr>
          <p:cNvPr id="50" name="Rectangle 49">
            <a:extLst>
              <a:ext uri="{FF2B5EF4-FFF2-40B4-BE49-F238E27FC236}">
                <a16:creationId xmlns:a16="http://schemas.microsoft.com/office/drawing/2014/main" id="{985469AD-00E7-4CF2-990D-39FE0ED5E0D3}"/>
              </a:ext>
            </a:extLst>
          </p:cNvPr>
          <p:cNvSpPr/>
          <p:nvPr/>
        </p:nvSpPr>
        <p:spPr>
          <a:xfrm>
            <a:off x="19020349" y="4760899"/>
            <a:ext cx="7487159" cy="15617951"/>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a:p>
        </p:txBody>
      </p:sp>
      <p:sp>
        <p:nvSpPr>
          <p:cNvPr id="74" name="Rectangle 73">
            <a:extLst>
              <a:ext uri="{FF2B5EF4-FFF2-40B4-BE49-F238E27FC236}">
                <a16:creationId xmlns:a16="http://schemas.microsoft.com/office/drawing/2014/main" id="{2C25ED63-F981-4E21-8FFE-ACF5B6701086}"/>
              </a:ext>
            </a:extLst>
          </p:cNvPr>
          <p:cNvSpPr/>
          <p:nvPr/>
        </p:nvSpPr>
        <p:spPr>
          <a:xfrm>
            <a:off x="228912" y="14208936"/>
            <a:ext cx="9601200" cy="6169917"/>
          </a:xfrm>
          <a:prstGeom prst="rect">
            <a:avLst/>
          </a:prstGeom>
          <a:solidFill>
            <a:schemeClr val="tx2">
              <a:lumMod val="20000"/>
              <a:lumOff val="80000"/>
              <a:alpha val="5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75" name="TextBox 74">
            <a:extLst>
              <a:ext uri="{FF2B5EF4-FFF2-40B4-BE49-F238E27FC236}">
                <a16:creationId xmlns:a16="http://schemas.microsoft.com/office/drawing/2014/main" id="{8ABE5C12-C5EC-4EB1-9554-455B0D900879}"/>
              </a:ext>
            </a:extLst>
          </p:cNvPr>
          <p:cNvSpPr txBox="1"/>
          <p:nvPr/>
        </p:nvSpPr>
        <p:spPr>
          <a:xfrm>
            <a:off x="222666" y="4165138"/>
            <a:ext cx="2438400" cy="523220"/>
          </a:xfrm>
          <a:prstGeom prst="rect">
            <a:avLst/>
          </a:prstGeom>
          <a:noFill/>
        </p:spPr>
        <p:txBody>
          <a:bodyPr wrap="square" rtlCol="0">
            <a:spAutoFit/>
          </a:bodyPr>
          <a:lstStyle/>
          <a:p>
            <a:r>
              <a:rPr lang="en-US" sz="2800" b="1" dirty="0"/>
              <a:t>Introduction:</a:t>
            </a:r>
          </a:p>
        </p:txBody>
      </p:sp>
      <p:sp>
        <p:nvSpPr>
          <p:cNvPr id="76" name="TextBox 75">
            <a:extLst>
              <a:ext uri="{FF2B5EF4-FFF2-40B4-BE49-F238E27FC236}">
                <a16:creationId xmlns:a16="http://schemas.microsoft.com/office/drawing/2014/main" id="{BA5F6221-9A2A-4745-9867-86EC32FA8040}"/>
              </a:ext>
            </a:extLst>
          </p:cNvPr>
          <p:cNvSpPr txBox="1"/>
          <p:nvPr/>
        </p:nvSpPr>
        <p:spPr>
          <a:xfrm>
            <a:off x="451239" y="4931822"/>
            <a:ext cx="9194348" cy="7201972"/>
          </a:xfrm>
          <a:prstGeom prst="rect">
            <a:avLst/>
          </a:prstGeom>
          <a:noFill/>
        </p:spPr>
        <p:txBody>
          <a:bodyPr wrap="square" rtlCol="0">
            <a:spAutoFit/>
          </a:bodyPr>
          <a:lstStyle/>
          <a:p>
            <a:r>
              <a:rPr lang="en-US" sz="2200" dirty="0"/>
              <a:t>Skyline Batch is a newly developed Windows forms application that enables easy and consistent reprocessing of data with Skyline. By formalizing the workflow of a highly used set of batch scripts into an intuitive and powerful user interface, Skyline Batch can reprocess data stored in remote repositories just by opening and running a Skyline Batch configuration file. When run, a Skyline Batch configuration downloads all necessary remote files on its own and then runs a four-step Skyline workflow </a:t>
            </a:r>
          </a:p>
          <a:p>
            <a:r>
              <a:rPr lang="en-US" sz="2200" dirty="0"/>
              <a:t>(</a:t>
            </a:r>
            <a:r>
              <a:rPr lang="en-US" sz="2200" b="1" dirty="0"/>
              <a:t>Figure 2</a:t>
            </a:r>
            <a:r>
              <a:rPr lang="en-US" sz="2200" dirty="0"/>
              <a:t>). By condensing</a:t>
            </a:r>
          </a:p>
          <a:p>
            <a:r>
              <a:rPr lang="en-US" sz="2200" dirty="0"/>
              <a:t>the steps needed to </a:t>
            </a:r>
          </a:p>
          <a:p>
            <a:r>
              <a:rPr lang="en-US" sz="2200" dirty="0"/>
              <a:t>reprocess the data into one</a:t>
            </a:r>
          </a:p>
          <a:p>
            <a:r>
              <a:rPr lang="en-US" sz="2200" dirty="0"/>
              <a:t> file, Skyline Batch gives </a:t>
            </a:r>
          </a:p>
          <a:p>
            <a:r>
              <a:rPr lang="en-US" sz="2200" dirty="0"/>
              <a:t>researchers the opportunity</a:t>
            </a:r>
          </a:p>
          <a:p>
            <a:r>
              <a:rPr lang="en-US" sz="2200" dirty="0"/>
              <a:t> to publish their processing</a:t>
            </a:r>
          </a:p>
          <a:p>
            <a:r>
              <a:rPr lang="en-US" sz="2200" dirty="0"/>
              <a:t> along with their data and</a:t>
            </a:r>
          </a:p>
          <a:p>
            <a:r>
              <a:rPr lang="en-US" sz="2200" dirty="0"/>
              <a:t> other analysis files. These</a:t>
            </a:r>
          </a:p>
          <a:p>
            <a:r>
              <a:rPr lang="en-US" sz="2200" dirty="0"/>
              <a:t> easily run configuration </a:t>
            </a:r>
          </a:p>
          <a:p>
            <a:r>
              <a:rPr lang="en-US" sz="2200" dirty="0"/>
              <a:t>files will greatly increase </a:t>
            </a:r>
          </a:p>
          <a:p>
            <a:r>
              <a:rPr lang="en-US" sz="2200" dirty="0"/>
              <a:t>the transparency and </a:t>
            </a:r>
          </a:p>
          <a:p>
            <a:r>
              <a:rPr lang="en-US" sz="2200" dirty="0"/>
              <a:t>reproducibility of published</a:t>
            </a:r>
          </a:p>
          <a:p>
            <a:r>
              <a:rPr lang="en-US" sz="2200" dirty="0"/>
              <a:t> work.</a:t>
            </a:r>
          </a:p>
        </p:txBody>
      </p:sp>
      <p:sp>
        <p:nvSpPr>
          <p:cNvPr id="89" name="TextBox 88">
            <a:extLst>
              <a:ext uri="{FF2B5EF4-FFF2-40B4-BE49-F238E27FC236}">
                <a16:creationId xmlns:a16="http://schemas.microsoft.com/office/drawing/2014/main" id="{608ECB1B-E331-45AA-8D0C-2B919CC349B5}"/>
              </a:ext>
            </a:extLst>
          </p:cNvPr>
          <p:cNvSpPr txBox="1"/>
          <p:nvPr/>
        </p:nvSpPr>
        <p:spPr>
          <a:xfrm>
            <a:off x="517546" y="12392561"/>
            <a:ext cx="8440275" cy="1323439"/>
          </a:xfrm>
          <a:prstGeom prst="rect">
            <a:avLst/>
          </a:prstGeom>
          <a:noFill/>
        </p:spPr>
        <p:txBody>
          <a:bodyPr wrap="square" rtlCol="0">
            <a:spAutoFit/>
          </a:bodyPr>
          <a:lstStyle/>
          <a:p>
            <a:r>
              <a:rPr lang="en-US" sz="2000" b="1" dirty="0"/>
              <a:t>Figure 1. </a:t>
            </a:r>
            <a:r>
              <a:rPr lang="en-US" sz="2000" dirty="0"/>
              <a:t>The main window of Skyline Batch. This is what first appears when the program is started. It contains a list of configurations on the first tab, and an output log on the secondary tab. Configurations represent instances of the workflow and can be run individually or in sequence. </a:t>
            </a:r>
            <a:endParaRPr lang="en-US" sz="2000" b="1" dirty="0">
              <a:highlight>
                <a:srgbClr val="FFFF00"/>
              </a:highlight>
            </a:endParaRPr>
          </a:p>
        </p:txBody>
      </p:sp>
      <p:sp>
        <p:nvSpPr>
          <p:cNvPr id="65" name="Rectangle 64">
            <a:extLst>
              <a:ext uri="{FF2B5EF4-FFF2-40B4-BE49-F238E27FC236}">
                <a16:creationId xmlns:a16="http://schemas.microsoft.com/office/drawing/2014/main" id="{6455F555-3E2B-432B-B589-022B85918B55}"/>
              </a:ext>
            </a:extLst>
          </p:cNvPr>
          <p:cNvSpPr/>
          <p:nvPr/>
        </p:nvSpPr>
        <p:spPr>
          <a:xfrm>
            <a:off x="26670798" y="13311688"/>
            <a:ext cx="9601200" cy="4308992"/>
          </a:xfrm>
          <a:prstGeom prst="rect">
            <a:avLst/>
          </a:prstGeom>
          <a:solidFill>
            <a:schemeClr val="tx2">
              <a:lumMod val="20000"/>
              <a:lumOff val="80000"/>
              <a:alpha val="5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66" name="TextBox 65">
            <a:extLst>
              <a:ext uri="{FF2B5EF4-FFF2-40B4-BE49-F238E27FC236}">
                <a16:creationId xmlns:a16="http://schemas.microsoft.com/office/drawing/2014/main" id="{07753116-897A-4EE7-89B1-81CF8F084F37}"/>
              </a:ext>
            </a:extLst>
          </p:cNvPr>
          <p:cNvSpPr txBox="1"/>
          <p:nvPr/>
        </p:nvSpPr>
        <p:spPr>
          <a:xfrm>
            <a:off x="26625698" y="12761667"/>
            <a:ext cx="2438400" cy="523220"/>
          </a:xfrm>
          <a:prstGeom prst="rect">
            <a:avLst/>
          </a:prstGeom>
          <a:noFill/>
        </p:spPr>
        <p:txBody>
          <a:bodyPr wrap="square" rtlCol="0">
            <a:spAutoFit/>
          </a:bodyPr>
          <a:lstStyle/>
          <a:p>
            <a:r>
              <a:rPr lang="en-US" sz="2800" b="1" dirty="0"/>
              <a:t>Results:</a:t>
            </a:r>
          </a:p>
        </p:txBody>
      </p:sp>
      <p:sp>
        <p:nvSpPr>
          <p:cNvPr id="68" name="Rectangle 67">
            <a:extLst>
              <a:ext uri="{FF2B5EF4-FFF2-40B4-BE49-F238E27FC236}">
                <a16:creationId xmlns:a16="http://schemas.microsoft.com/office/drawing/2014/main" id="{E44850E5-8A39-439A-9ABA-32C8EDAEC415}"/>
              </a:ext>
            </a:extLst>
          </p:cNvPr>
          <p:cNvSpPr/>
          <p:nvPr/>
        </p:nvSpPr>
        <p:spPr>
          <a:xfrm>
            <a:off x="36980264" y="11716632"/>
            <a:ext cx="9601200" cy="2016965"/>
          </a:xfrm>
          <a:prstGeom prst="rect">
            <a:avLst/>
          </a:prstGeom>
          <a:solidFill>
            <a:schemeClr val="tx2">
              <a:lumMod val="20000"/>
              <a:lumOff val="80000"/>
              <a:alpha val="5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69" name="TextBox 68">
            <a:extLst>
              <a:ext uri="{FF2B5EF4-FFF2-40B4-BE49-F238E27FC236}">
                <a16:creationId xmlns:a16="http://schemas.microsoft.com/office/drawing/2014/main" id="{70112F90-7780-45C4-8160-34239BF2053B}"/>
              </a:ext>
            </a:extLst>
          </p:cNvPr>
          <p:cNvSpPr txBox="1"/>
          <p:nvPr/>
        </p:nvSpPr>
        <p:spPr>
          <a:xfrm>
            <a:off x="36980370" y="11117909"/>
            <a:ext cx="2438400" cy="523220"/>
          </a:xfrm>
          <a:prstGeom prst="rect">
            <a:avLst/>
          </a:prstGeom>
          <a:noFill/>
        </p:spPr>
        <p:txBody>
          <a:bodyPr wrap="square" rtlCol="0">
            <a:spAutoFit/>
          </a:bodyPr>
          <a:lstStyle/>
          <a:p>
            <a:r>
              <a:rPr lang="en-US" sz="2800" b="1" dirty="0"/>
              <a:t>References:</a:t>
            </a:r>
          </a:p>
        </p:txBody>
      </p:sp>
      <p:sp>
        <p:nvSpPr>
          <p:cNvPr id="26" name="TextBox 25">
            <a:extLst>
              <a:ext uri="{FF2B5EF4-FFF2-40B4-BE49-F238E27FC236}">
                <a16:creationId xmlns:a16="http://schemas.microsoft.com/office/drawing/2014/main" id="{ED773BE5-7C72-4B7B-8794-92807861DBDF}"/>
              </a:ext>
            </a:extLst>
          </p:cNvPr>
          <p:cNvSpPr txBox="1"/>
          <p:nvPr/>
        </p:nvSpPr>
        <p:spPr>
          <a:xfrm>
            <a:off x="37053521" y="11794605"/>
            <a:ext cx="9436099" cy="1938992"/>
          </a:xfrm>
          <a:prstGeom prst="rect">
            <a:avLst/>
          </a:prstGeom>
          <a:noFill/>
        </p:spPr>
        <p:txBody>
          <a:bodyPr wrap="square" rtlCol="0">
            <a:spAutoFit/>
          </a:bodyPr>
          <a:lstStyle/>
          <a:p>
            <a:r>
              <a:rPr lang="en-US" sz="2000" baseline="30000" dirty="0"/>
              <a:t>1</a:t>
            </a:r>
            <a:r>
              <a:rPr lang="en-US" sz="2000" dirty="0"/>
              <a:t>MacLean, B., et al. "Skyline: an open source document editor for creating and analyzing targeted proteomics experiments." Bioinformatics 26.7 (2010): 966-968</a:t>
            </a:r>
          </a:p>
          <a:p>
            <a:r>
              <a:rPr lang="en-US" sz="2000" baseline="30000" dirty="0"/>
              <a:t>2</a:t>
            </a:r>
            <a:r>
              <a:rPr lang="en-US" sz="2000" dirty="0"/>
              <a:t>Gessulat, S., et al. “Prosit: Proteome-wide prediction of peptide tandem mass spectra by deep learning.” Nature Methods, 16(6), 509-518</a:t>
            </a:r>
          </a:p>
          <a:p>
            <a:r>
              <a:rPr lang="en-US" sz="2000" baseline="30000" dirty="0"/>
              <a:t>3</a:t>
            </a:r>
            <a:r>
              <a:rPr lang="en-US" sz="2000" dirty="0"/>
              <a:t>Zolg, D. P., et al. “Building ProteomeTools based on a complete synthetic human proteome.” Nature Methods, 14(3), 259-262</a:t>
            </a:r>
          </a:p>
        </p:txBody>
      </p:sp>
      <p:sp>
        <p:nvSpPr>
          <p:cNvPr id="35" name="TextBox 34">
            <a:extLst>
              <a:ext uri="{FF2B5EF4-FFF2-40B4-BE49-F238E27FC236}">
                <a16:creationId xmlns:a16="http://schemas.microsoft.com/office/drawing/2014/main" id="{B364B331-7E30-4BC1-A9DD-3CD7DC98E7FE}"/>
              </a:ext>
            </a:extLst>
          </p:cNvPr>
          <p:cNvSpPr txBox="1"/>
          <p:nvPr/>
        </p:nvSpPr>
        <p:spPr>
          <a:xfrm>
            <a:off x="26765061" y="13379267"/>
            <a:ext cx="9296400" cy="4154984"/>
          </a:xfrm>
          <a:prstGeom prst="rect">
            <a:avLst/>
          </a:prstGeom>
          <a:noFill/>
        </p:spPr>
        <p:txBody>
          <a:bodyPr wrap="square" rtlCol="0">
            <a:spAutoFit/>
          </a:bodyPr>
          <a:lstStyle/>
          <a:p>
            <a:r>
              <a:rPr lang="en-US" sz="2200" dirty="0"/>
              <a:t>Skyline Batch fills the need for creating intuitive, automated Skyline workflows that can be easily executed by others. By connecting to Skyline and Panorama, Skyline Batch builds on top of tools that are already widely used in the proteomics community to make data processing easier and more transferrable.  The GUI in Skyline Batch enables researchers, including those without scripting expertise, to configure reproducible Skyline workflows while capturing a record of the processing output in a log file.  Skyline Batch configuration files can be shared to facilitate sharing of quantitative analyses of proteomics data and data reprocessing. Adding Skyline Batch to the Skyline software ecosystem fills a gap in scale and reproducibility for researchers lacking batch scripting and IT expertise.</a:t>
            </a:r>
          </a:p>
        </p:txBody>
      </p:sp>
      <p:sp>
        <p:nvSpPr>
          <p:cNvPr id="90" name="TextBox 89">
            <a:extLst>
              <a:ext uri="{FF2B5EF4-FFF2-40B4-BE49-F238E27FC236}">
                <a16:creationId xmlns:a16="http://schemas.microsoft.com/office/drawing/2014/main" id="{688BA4E6-75F1-4466-BB8F-21DE6CAA15EE}"/>
              </a:ext>
            </a:extLst>
          </p:cNvPr>
          <p:cNvSpPr txBox="1"/>
          <p:nvPr/>
        </p:nvSpPr>
        <p:spPr>
          <a:xfrm>
            <a:off x="10050624" y="4159501"/>
            <a:ext cx="2438400" cy="523220"/>
          </a:xfrm>
          <a:prstGeom prst="rect">
            <a:avLst/>
          </a:prstGeom>
          <a:noFill/>
        </p:spPr>
        <p:txBody>
          <a:bodyPr wrap="square" rtlCol="0">
            <a:spAutoFit/>
          </a:bodyPr>
          <a:lstStyle/>
          <a:p>
            <a:r>
              <a:rPr lang="en-US" sz="2800" b="1" dirty="0"/>
              <a:t>Overview:</a:t>
            </a:r>
          </a:p>
        </p:txBody>
      </p:sp>
      <p:sp>
        <p:nvSpPr>
          <p:cNvPr id="60" name="Rectangle 59">
            <a:extLst>
              <a:ext uri="{FF2B5EF4-FFF2-40B4-BE49-F238E27FC236}">
                <a16:creationId xmlns:a16="http://schemas.microsoft.com/office/drawing/2014/main" id="{7F567F4B-FE9F-427A-9ABB-974CFB4F938F}"/>
              </a:ext>
            </a:extLst>
          </p:cNvPr>
          <p:cNvSpPr/>
          <p:nvPr/>
        </p:nvSpPr>
        <p:spPr>
          <a:xfrm>
            <a:off x="26668482" y="4760900"/>
            <a:ext cx="9601200" cy="7914337"/>
          </a:xfrm>
          <a:prstGeom prst="rect">
            <a:avLst/>
          </a:prstGeom>
          <a:solidFill>
            <a:schemeClr val="tx2">
              <a:lumMod val="20000"/>
              <a:lumOff val="80000"/>
              <a:alpha val="5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62" name="TextBox 61">
            <a:extLst>
              <a:ext uri="{FF2B5EF4-FFF2-40B4-BE49-F238E27FC236}">
                <a16:creationId xmlns:a16="http://schemas.microsoft.com/office/drawing/2014/main" id="{FD068BA0-4A35-4A47-AE21-646D9B8F914C}"/>
              </a:ext>
            </a:extLst>
          </p:cNvPr>
          <p:cNvSpPr txBox="1"/>
          <p:nvPr/>
        </p:nvSpPr>
        <p:spPr>
          <a:xfrm>
            <a:off x="26776784" y="9751434"/>
            <a:ext cx="9356183" cy="2554545"/>
          </a:xfrm>
          <a:prstGeom prst="rect">
            <a:avLst/>
          </a:prstGeom>
          <a:noFill/>
        </p:spPr>
        <p:txBody>
          <a:bodyPr wrap="square" rtlCol="0">
            <a:spAutoFit/>
          </a:bodyPr>
          <a:lstStyle/>
          <a:p>
            <a:r>
              <a:rPr lang="en-US" sz="2000" b="1" dirty="0"/>
              <a:t>Figure 4. </a:t>
            </a:r>
            <a:r>
              <a:rPr lang="en-US" sz="2000" dirty="0"/>
              <a:t>Selecting a Skyline template file to be downloaded in Skyline Batch. The first screenshot shows a page on </a:t>
            </a:r>
            <a:r>
              <a:rPr lang="en-US" sz="2000" dirty="0" err="1"/>
              <a:t>PanoramaWeb</a:t>
            </a:r>
            <a:r>
              <a:rPr lang="en-US" sz="2000" dirty="0"/>
              <a:t> containing a Skyline template file with the menu expanded. In the second screenshot from Skyline Batch, the link copied from the menu in the first screenshot is pasted into the URL field, indicating that this file will be downloaded when the corresponding configuration is run. For more information on downloading Skyline template files (and data files and R scripts) please visit the Skyline Batch documentation in the online materials section.</a:t>
            </a:r>
            <a:endParaRPr lang="en-US" sz="2000" b="1" dirty="0"/>
          </a:p>
        </p:txBody>
      </p:sp>
      <p:sp>
        <p:nvSpPr>
          <p:cNvPr id="72" name="TextBox 71">
            <a:extLst>
              <a:ext uri="{FF2B5EF4-FFF2-40B4-BE49-F238E27FC236}">
                <a16:creationId xmlns:a16="http://schemas.microsoft.com/office/drawing/2014/main" id="{7B4F2AC4-AFBC-401C-A811-77AA8B380706}"/>
              </a:ext>
            </a:extLst>
          </p:cNvPr>
          <p:cNvSpPr txBox="1"/>
          <p:nvPr/>
        </p:nvSpPr>
        <p:spPr>
          <a:xfrm>
            <a:off x="26625698" y="17634083"/>
            <a:ext cx="2587752" cy="523220"/>
          </a:xfrm>
          <a:prstGeom prst="rect">
            <a:avLst/>
          </a:prstGeom>
          <a:noFill/>
        </p:spPr>
        <p:txBody>
          <a:bodyPr wrap="square" rtlCol="0">
            <a:spAutoFit/>
          </a:bodyPr>
          <a:lstStyle/>
          <a:p>
            <a:r>
              <a:rPr lang="en-US" sz="2800" b="1" dirty="0"/>
              <a:t>Current work:</a:t>
            </a:r>
          </a:p>
        </p:txBody>
      </p:sp>
      <p:sp>
        <p:nvSpPr>
          <p:cNvPr id="85" name="Rectangle 84">
            <a:extLst>
              <a:ext uri="{FF2B5EF4-FFF2-40B4-BE49-F238E27FC236}">
                <a16:creationId xmlns:a16="http://schemas.microsoft.com/office/drawing/2014/main" id="{91D323BD-711B-4305-9D09-38C89AC45494}"/>
              </a:ext>
            </a:extLst>
          </p:cNvPr>
          <p:cNvSpPr/>
          <p:nvPr/>
        </p:nvSpPr>
        <p:spPr>
          <a:xfrm>
            <a:off x="26673048" y="18210905"/>
            <a:ext cx="9601200" cy="2167947"/>
          </a:xfrm>
          <a:prstGeom prst="rect">
            <a:avLst/>
          </a:prstGeom>
          <a:solidFill>
            <a:schemeClr val="tx2">
              <a:lumMod val="20000"/>
              <a:lumOff val="80000"/>
              <a:alpha val="5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16" name="TextBox 15">
            <a:extLst>
              <a:ext uri="{FF2B5EF4-FFF2-40B4-BE49-F238E27FC236}">
                <a16:creationId xmlns:a16="http://schemas.microsoft.com/office/drawing/2014/main" id="{F6C2D704-E0BC-4028-B652-34FCF9A771A8}"/>
              </a:ext>
            </a:extLst>
          </p:cNvPr>
          <p:cNvSpPr txBox="1"/>
          <p:nvPr/>
        </p:nvSpPr>
        <p:spPr>
          <a:xfrm>
            <a:off x="26806848" y="18410570"/>
            <a:ext cx="9212826" cy="1785104"/>
          </a:xfrm>
          <a:prstGeom prst="rect">
            <a:avLst/>
          </a:prstGeom>
          <a:noFill/>
        </p:spPr>
        <p:txBody>
          <a:bodyPr wrap="square" rtlCol="0">
            <a:spAutoFit/>
          </a:bodyPr>
          <a:lstStyle/>
          <a:p>
            <a:r>
              <a:rPr lang="en-US" sz="2200" dirty="0"/>
              <a:t>In current development, a Cromwell workflow will be designed to perform the processing specified by a Skyline Batch configuration file, enabling it to be run in a Docker Container on a server. This will further increase ease of access, as it will allow users to do the same batch analysis without downloading large data files onto their computers (</a:t>
            </a:r>
            <a:r>
              <a:rPr lang="en-US" sz="2200" b="1" dirty="0"/>
              <a:t>Figure 4</a:t>
            </a:r>
            <a:r>
              <a:rPr lang="en-US" sz="2200" dirty="0"/>
              <a:t>).</a:t>
            </a:r>
          </a:p>
        </p:txBody>
      </p:sp>
      <p:pic>
        <p:nvPicPr>
          <p:cNvPr id="70" name="Picture 69">
            <a:extLst>
              <a:ext uri="{FF2B5EF4-FFF2-40B4-BE49-F238E27FC236}">
                <a16:creationId xmlns:a16="http://schemas.microsoft.com/office/drawing/2014/main" id="{8CFF2ADB-FB87-479B-B963-C5D711A6FDB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575" b="98688" l="260" r="97922">
                        <a14:foregroundMark x1="20519" y1="30184" x2="20519" y2="88451"/>
                        <a14:foregroundMark x1="53766" y1="98688" x2="41039" y2="67717"/>
                        <a14:foregroundMark x1="41039" y1="67717" x2="40000" y2="58005"/>
                        <a14:foregroundMark x1="95065" y1="94751" x2="95065" y2="88451"/>
                        <a14:foregroundMark x1="60000" y1="15748" x2="56104" y2="30709"/>
                        <a14:foregroundMark x1="56104" y1="30709" x2="57143" y2="12336"/>
                        <a14:foregroundMark x1="52468" y1="6299" x2="59740" y2="22835"/>
                        <a14:foregroundMark x1="4675" y1="86614" x2="779" y2="87139"/>
                        <a14:foregroundMark x1="50130" y1="1837" x2="50130" y2="1837"/>
                        <a14:foregroundMark x1="21299" y1="17848" x2="21299" y2="17848"/>
                        <a14:foregroundMark x1="16623" y1="28346" x2="16623" y2="28346"/>
                        <a14:foregroundMark x1="21818" y1="25722" x2="21818" y2="25722"/>
                        <a14:foregroundMark x1="68312" y1="56693" x2="68312" y2="56693"/>
                        <a14:foregroundMark x1="68312" y1="58005" x2="68312" y2="60105"/>
                        <a14:foregroundMark x1="64416" y1="67979" x2="64416" y2="67979"/>
                        <a14:foregroundMark x1="64416" y1="68766" x2="64416" y2="68766"/>
                        <a14:foregroundMark x1="84935" y1="85302" x2="84935" y2="85302"/>
                        <a14:foregroundMark x1="85974" y1="87927" x2="85974" y2="87927"/>
                        <a14:foregroundMark x1="92468" y1="91076" x2="92468" y2="91076"/>
                        <a14:foregroundMark x1="95065" y1="88451" x2="95065" y2="88451"/>
                        <a14:foregroundMark x1="96364" y1="83202" x2="97403" y2="86614"/>
                        <a14:foregroundMark x1="97403" y1="87402" x2="97922" y2="90551"/>
                        <a14:foregroundMark x1="97922" y1="95801" x2="97922" y2="97113"/>
                        <a14:foregroundMark x1="24416" y1="28346" x2="24416" y2="28346"/>
                        <a14:foregroundMark x1="22338" y1="25722" x2="22338" y2="25722"/>
                        <a14:foregroundMark x1="20260" y1="25459" x2="20260" y2="25459"/>
                      </a14:backgroundRemoval>
                    </a14:imgEffect>
                  </a14:imgLayer>
                </a14:imgProps>
              </a:ext>
            </a:extLst>
          </a:blip>
          <a:stretch>
            <a:fillRect/>
          </a:stretch>
        </p:blipFill>
        <p:spPr>
          <a:xfrm>
            <a:off x="32948978" y="416772"/>
            <a:ext cx="3271812" cy="3237820"/>
          </a:xfrm>
          <a:prstGeom prst="rect">
            <a:avLst/>
          </a:prstGeom>
        </p:spPr>
      </p:pic>
      <p:pic>
        <p:nvPicPr>
          <p:cNvPr id="87" name="Picture 86" descr="A picture containing background pattern&#10;&#10;Description automatically generated">
            <a:extLst>
              <a:ext uri="{FF2B5EF4-FFF2-40B4-BE49-F238E27FC236}">
                <a16:creationId xmlns:a16="http://schemas.microsoft.com/office/drawing/2014/main" id="{8DBFFC06-B8AF-4CB9-A512-6E43F37E8AD3}"/>
              </a:ext>
            </a:extLst>
          </p:cNvPr>
          <p:cNvPicPr>
            <a:picLocks noChangeAspect="1"/>
          </p:cNvPicPr>
          <p:nvPr/>
        </p:nvPicPr>
        <p:blipFill>
          <a:blip r:embed="rId5"/>
          <a:stretch>
            <a:fillRect/>
          </a:stretch>
        </p:blipFill>
        <p:spPr>
          <a:xfrm>
            <a:off x="14300503" y="5783813"/>
            <a:ext cx="3571518" cy="3256394"/>
          </a:xfrm>
          <a:prstGeom prst="rect">
            <a:avLst/>
          </a:prstGeom>
        </p:spPr>
      </p:pic>
      <p:sp>
        <p:nvSpPr>
          <p:cNvPr id="91" name="Arrow: Down 90">
            <a:extLst>
              <a:ext uri="{FF2B5EF4-FFF2-40B4-BE49-F238E27FC236}">
                <a16:creationId xmlns:a16="http://schemas.microsoft.com/office/drawing/2014/main" id="{6E1DDF5B-02D1-430B-84A1-1B67EAC1BE32}"/>
              </a:ext>
            </a:extLst>
          </p:cNvPr>
          <p:cNvSpPr/>
          <p:nvPr/>
        </p:nvSpPr>
        <p:spPr>
          <a:xfrm>
            <a:off x="11239056" y="8024267"/>
            <a:ext cx="1346277" cy="1253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3" name="Picture 92">
            <a:extLst>
              <a:ext uri="{FF2B5EF4-FFF2-40B4-BE49-F238E27FC236}">
                <a16:creationId xmlns:a16="http://schemas.microsoft.com/office/drawing/2014/main" id="{AF952581-7D53-4B2B-BC26-11816D2EA02C}"/>
              </a:ext>
            </a:extLst>
          </p:cNvPr>
          <p:cNvPicPr>
            <a:picLocks noChangeAspect="1"/>
          </p:cNvPicPr>
          <p:nvPr/>
        </p:nvPicPr>
        <p:blipFill>
          <a:blip r:embed="rId6"/>
          <a:stretch>
            <a:fillRect/>
          </a:stretch>
        </p:blipFill>
        <p:spPr>
          <a:xfrm>
            <a:off x="10295032" y="5783813"/>
            <a:ext cx="3931534" cy="2008264"/>
          </a:xfrm>
          <a:prstGeom prst="rect">
            <a:avLst/>
          </a:prstGeom>
        </p:spPr>
      </p:pic>
      <p:pic>
        <p:nvPicPr>
          <p:cNvPr id="94" name="Picture 93">
            <a:extLst>
              <a:ext uri="{FF2B5EF4-FFF2-40B4-BE49-F238E27FC236}">
                <a16:creationId xmlns:a16="http://schemas.microsoft.com/office/drawing/2014/main" id="{55BFBB12-93CF-48E2-8779-C6A129542D5E}"/>
              </a:ext>
            </a:extLst>
          </p:cNvPr>
          <p:cNvPicPr>
            <a:picLocks noChangeAspect="1"/>
          </p:cNvPicPr>
          <p:nvPr/>
        </p:nvPicPr>
        <p:blipFill>
          <a:blip r:embed="rId7"/>
          <a:stretch>
            <a:fillRect/>
          </a:stretch>
        </p:blipFill>
        <p:spPr>
          <a:xfrm>
            <a:off x="10301818" y="5811386"/>
            <a:ext cx="3509753" cy="473273"/>
          </a:xfrm>
          <a:prstGeom prst="rect">
            <a:avLst/>
          </a:prstGeom>
        </p:spPr>
      </p:pic>
      <p:pic>
        <p:nvPicPr>
          <p:cNvPr id="95" name="Picture 6" descr="See the source image">
            <a:extLst>
              <a:ext uri="{FF2B5EF4-FFF2-40B4-BE49-F238E27FC236}">
                <a16:creationId xmlns:a16="http://schemas.microsoft.com/office/drawing/2014/main" id="{2F36FE9E-9AA8-43A9-8F13-AD95ED468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73515" y="15850389"/>
            <a:ext cx="1152928" cy="10779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See the source image">
            <a:extLst>
              <a:ext uri="{FF2B5EF4-FFF2-40B4-BE49-F238E27FC236}">
                <a16:creationId xmlns:a16="http://schemas.microsoft.com/office/drawing/2014/main" id="{58A5DBB0-1B74-407E-9612-85BD7DCA34A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57962" y="15850389"/>
            <a:ext cx="1115553" cy="104297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F62C9C22-C577-4737-8A22-E8CEEE6731ED}"/>
              </a:ext>
            </a:extLst>
          </p:cNvPr>
          <p:cNvSpPr txBox="1"/>
          <p:nvPr/>
        </p:nvSpPr>
        <p:spPr>
          <a:xfrm>
            <a:off x="10166070" y="4949792"/>
            <a:ext cx="5576220" cy="719588"/>
          </a:xfrm>
          <a:prstGeom prst="rect">
            <a:avLst/>
          </a:prstGeom>
          <a:noFill/>
        </p:spPr>
        <p:txBody>
          <a:bodyPr wrap="square" rtlCol="0">
            <a:spAutoFit/>
          </a:bodyPr>
          <a:lstStyle/>
          <a:p>
            <a:r>
              <a:rPr lang="en-US" sz="2000" dirty="0"/>
              <a:t>Download Skyline Batch configuration file from PanoramaWeb</a:t>
            </a:r>
          </a:p>
        </p:txBody>
      </p:sp>
      <p:sp>
        <p:nvSpPr>
          <p:cNvPr id="98" name="TextBox 97">
            <a:extLst>
              <a:ext uri="{FF2B5EF4-FFF2-40B4-BE49-F238E27FC236}">
                <a16:creationId xmlns:a16="http://schemas.microsoft.com/office/drawing/2014/main" id="{2948A3B6-524B-4665-A108-799CDE1A205F}"/>
              </a:ext>
            </a:extLst>
          </p:cNvPr>
          <p:cNvSpPr txBox="1"/>
          <p:nvPr/>
        </p:nvSpPr>
        <p:spPr>
          <a:xfrm>
            <a:off x="10166070" y="9162726"/>
            <a:ext cx="4377754" cy="406725"/>
          </a:xfrm>
          <a:prstGeom prst="rect">
            <a:avLst/>
          </a:prstGeom>
          <a:noFill/>
        </p:spPr>
        <p:txBody>
          <a:bodyPr wrap="square" rtlCol="0">
            <a:spAutoFit/>
          </a:bodyPr>
          <a:lstStyle/>
          <a:p>
            <a:r>
              <a:rPr lang="en-US" sz="2000" dirty="0"/>
              <a:t>Process data in Skyline Batch</a:t>
            </a:r>
          </a:p>
        </p:txBody>
      </p:sp>
      <p:sp>
        <p:nvSpPr>
          <p:cNvPr id="99" name="TextBox 98">
            <a:extLst>
              <a:ext uri="{FF2B5EF4-FFF2-40B4-BE49-F238E27FC236}">
                <a16:creationId xmlns:a16="http://schemas.microsoft.com/office/drawing/2014/main" id="{9B439D06-C96F-4773-A593-0A2EFE94AE2B}"/>
              </a:ext>
            </a:extLst>
          </p:cNvPr>
          <p:cNvSpPr txBox="1"/>
          <p:nvPr/>
        </p:nvSpPr>
        <p:spPr>
          <a:xfrm>
            <a:off x="14064750" y="14915271"/>
            <a:ext cx="4221273" cy="719588"/>
          </a:xfrm>
          <a:prstGeom prst="rect">
            <a:avLst/>
          </a:prstGeom>
          <a:noFill/>
        </p:spPr>
        <p:txBody>
          <a:bodyPr wrap="square" rtlCol="0">
            <a:spAutoFit/>
          </a:bodyPr>
          <a:lstStyle/>
          <a:p>
            <a:r>
              <a:rPr lang="en-US" sz="2000" dirty="0"/>
              <a:t>View the outputted Skyline file, CSV files, and PDFs</a:t>
            </a:r>
          </a:p>
        </p:txBody>
      </p:sp>
      <p:sp>
        <p:nvSpPr>
          <p:cNvPr id="103" name="TextBox 102">
            <a:extLst>
              <a:ext uri="{FF2B5EF4-FFF2-40B4-BE49-F238E27FC236}">
                <a16:creationId xmlns:a16="http://schemas.microsoft.com/office/drawing/2014/main" id="{98A61D9C-18B4-4B9A-8D56-19262FE81B48}"/>
              </a:ext>
            </a:extLst>
          </p:cNvPr>
          <p:cNvSpPr txBox="1"/>
          <p:nvPr/>
        </p:nvSpPr>
        <p:spPr>
          <a:xfrm>
            <a:off x="10596115" y="7076130"/>
            <a:ext cx="2517128" cy="722051"/>
          </a:xfrm>
          <a:prstGeom prst="rect">
            <a:avLst/>
          </a:prstGeom>
          <a:noFill/>
        </p:spPr>
        <p:txBody>
          <a:bodyPr wrap="square" rtlCol="0">
            <a:spAutoFit/>
          </a:bodyPr>
          <a:lstStyle/>
          <a:p>
            <a:r>
              <a:rPr lang="en-US" sz="1400" dirty="0"/>
              <a:t>Skyline Batch configuration file</a:t>
            </a:r>
          </a:p>
        </p:txBody>
      </p:sp>
      <p:sp>
        <p:nvSpPr>
          <p:cNvPr id="104" name="TextBox 103">
            <a:extLst>
              <a:ext uri="{FF2B5EF4-FFF2-40B4-BE49-F238E27FC236}">
                <a16:creationId xmlns:a16="http://schemas.microsoft.com/office/drawing/2014/main" id="{E98E8B91-CEED-4D4E-AE4E-F40E45732F24}"/>
              </a:ext>
            </a:extLst>
          </p:cNvPr>
          <p:cNvSpPr txBox="1"/>
          <p:nvPr/>
        </p:nvSpPr>
        <p:spPr>
          <a:xfrm>
            <a:off x="15011365" y="6736707"/>
            <a:ext cx="2517128" cy="722051"/>
          </a:xfrm>
          <a:prstGeom prst="rect">
            <a:avLst/>
          </a:prstGeom>
          <a:noFill/>
        </p:spPr>
        <p:txBody>
          <a:bodyPr wrap="square" rtlCol="0">
            <a:spAutoFit/>
          </a:bodyPr>
          <a:lstStyle/>
          <a:p>
            <a:pPr algn="ctr"/>
            <a:r>
              <a:rPr lang="en-US" sz="1400" dirty="0"/>
              <a:t>Skyline template document</a:t>
            </a:r>
          </a:p>
        </p:txBody>
      </p:sp>
      <p:sp>
        <p:nvSpPr>
          <p:cNvPr id="105" name="Oval 104">
            <a:extLst>
              <a:ext uri="{FF2B5EF4-FFF2-40B4-BE49-F238E27FC236}">
                <a16:creationId xmlns:a16="http://schemas.microsoft.com/office/drawing/2014/main" id="{C5D64CD7-90A9-4589-A126-0EBDBF547DA9}"/>
              </a:ext>
            </a:extLst>
          </p:cNvPr>
          <p:cNvSpPr/>
          <p:nvPr/>
        </p:nvSpPr>
        <p:spPr>
          <a:xfrm>
            <a:off x="14477368" y="5971698"/>
            <a:ext cx="3295549" cy="2872631"/>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0EDE0FF6-8996-4E5F-848B-D96CD62954A2}"/>
              </a:ext>
            </a:extLst>
          </p:cNvPr>
          <p:cNvSpPr txBox="1"/>
          <p:nvPr/>
        </p:nvSpPr>
        <p:spPr>
          <a:xfrm>
            <a:off x="15008896" y="8181790"/>
            <a:ext cx="2517128" cy="424737"/>
          </a:xfrm>
          <a:prstGeom prst="rect">
            <a:avLst/>
          </a:prstGeom>
          <a:noFill/>
        </p:spPr>
        <p:txBody>
          <a:bodyPr wrap="square" rtlCol="0">
            <a:spAutoFit/>
          </a:bodyPr>
          <a:lstStyle/>
          <a:p>
            <a:r>
              <a:rPr lang="en-US" sz="1400" dirty="0"/>
              <a:t>Data files</a:t>
            </a:r>
          </a:p>
        </p:txBody>
      </p:sp>
      <p:pic>
        <p:nvPicPr>
          <p:cNvPr id="109" name="Picture 4" descr="See the source image">
            <a:extLst>
              <a:ext uri="{FF2B5EF4-FFF2-40B4-BE49-F238E27FC236}">
                <a16:creationId xmlns:a16="http://schemas.microsoft.com/office/drawing/2014/main" id="{D6BB1CCD-DEB9-4138-8B55-703511F2C40D}"/>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ackgroundRemoval t="15625" b="81875" l="17344" r="81875">
                        <a14:foregroundMark x1="27344" y1="25208" x2="25000" y2="51250"/>
                        <a14:foregroundMark x1="38281" y1="33333" x2="26250" y2="25208"/>
                        <a14:foregroundMark x1="29063" y1="25625" x2="34063" y2="18958"/>
                        <a14:foregroundMark x1="35469" y1="15625" x2="24844" y2="17917"/>
                        <a14:foregroundMark x1="20469" y1="22083" x2="58906" y2="76458"/>
                        <a14:foregroundMark x1="58906" y1="76458" x2="79844" y2="25417"/>
                        <a14:foregroundMark x1="70469" y1="74583" x2="31875" y2="75417"/>
                        <a14:foregroundMark x1="24844" y1="77917" x2="52031" y2="79375"/>
                        <a14:foregroundMark x1="24063" y1="79375" x2="63750" y2="82083"/>
                        <a14:foregroundMark x1="36875" y1="17083" x2="77969" y2="20833"/>
                        <a14:foregroundMark x1="31563" y1="23125" x2="58438" y2="24167"/>
                        <a14:foregroundMark x1="35156" y1="27500" x2="66875" y2="22708"/>
                        <a14:foregroundMark x1="79688" y1="21667" x2="81875" y2="22708"/>
                        <a14:foregroundMark x1="56563" y1="19375" x2="39844" y2="22292"/>
                        <a14:foregroundMark x1="19844" y1="20417" x2="19375" y2="55417"/>
                        <a14:foregroundMark x1="17344" y1="32292" x2="19375" y2="81250"/>
                        <a14:foregroundMark x1="68750" y1="21250" x2="76875" y2="24583"/>
                      </a14:backgroundRemoval>
                    </a14:imgEffect>
                  </a14:imgLayer>
                </a14:imgProps>
              </a:ext>
              <a:ext uri="{28A0092B-C50C-407E-A947-70E740481C1C}">
                <a14:useLocalDpi xmlns:a14="http://schemas.microsoft.com/office/drawing/2010/main" val="0"/>
              </a:ext>
            </a:extLst>
          </a:blip>
          <a:srcRect l="13236" t="8748" r="13844" b="14772"/>
          <a:stretch/>
        </p:blipFill>
        <p:spPr bwMode="auto">
          <a:xfrm rot="5400000">
            <a:off x="15183798" y="7441304"/>
            <a:ext cx="861841" cy="725102"/>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See the source image">
            <a:extLst>
              <a:ext uri="{FF2B5EF4-FFF2-40B4-BE49-F238E27FC236}">
                <a16:creationId xmlns:a16="http://schemas.microsoft.com/office/drawing/2014/main" id="{400D9F43-26ED-4A37-B77F-DB8B8F42393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290176" y="7531129"/>
            <a:ext cx="602785" cy="636784"/>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5FF838E3-C086-4297-A7A0-D14A64793596}"/>
              </a:ext>
            </a:extLst>
          </p:cNvPr>
          <p:cNvSpPr txBox="1"/>
          <p:nvPr/>
        </p:nvSpPr>
        <p:spPr>
          <a:xfrm>
            <a:off x="16218072" y="8104000"/>
            <a:ext cx="2517128" cy="424737"/>
          </a:xfrm>
          <a:prstGeom prst="rect">
            <a:avLst/>
          </a:prstGeom>
          <a:noFill/>
        </p:spPr>
        <p:txBody>
          <a:bodyPr wrap="square" rtlCol="0">
            <a:spAutoFit/>
          </a:bodyPr>
          <a:lstStyle/>
          <a:p>
            <a:r>
              <a:rPr lang="en-US" sz="1400" dirty="0"/>
              <a:t>R scripts</a:t>
            </a:r>
          </a:p>
        </p:txBody>
      </p:sp>
      <p:pic>
        <p:nvPicPr>
          <p:cNvPr id="112" name="Picture 111">
            <a:extLst>
              <a:ext uri="{FF2B5EF4-FFF2-40B4-BE49-F238E27FC236}">
                <a16:creationId xmlns:a16="http://schemas.microsoft.com/office/drawing/2014/main" id="{C2FC330E-AB67-4651-BE61-77483A038F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041113" y="15866432"/>
            <a:ext cx="1081234" cy="1010888"/>
          </a:xfrm>
          <a:prstGeom prst="rect">
            <a:avLst/>
          </a:prstGeom>
        </p:spPr>
      </p:pic>
      <p:pic>
        <p:nvPicPr>
          <p:cNvPr id="113" name="Picture 112">
            <a:extLst>
              <a:ext uri="{FF2B5EF4-FFF2-40B4-BE49-F238E27FC236}">
                <a16:creationId xmlns:a16="http://schemas.microsoft.com/office/drawing/2014/main" id="{E185188B-8D6A-4B32-86BF-817845860F3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697714" y="6037493"/>
            <a:ext cx="883872" cy="826366"/>
          </a:xfrm>
          <a:prstGeom prst="rect">
            <a:avLst/>
          </a:prstGeom>
        </p:spPr>
      </p:pic>
      <p:pic>
        <p:nvPicPr>
          <p:cNvPr id="114" name="Picture 113">
            <a:extLst>
              <a:ext uri="{FF2B5EF4-FFF2-40B4-BE49-F238E27FC236}">
                <a16:creationId xmlns:a16="http://schemas.microsoft.com/office/drawing/2014/main" id="{43DF5F45-2FCD-4B22-A27A-C307EA4EE74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93021" y="6387165"/>
            <a:ext cx="751394" cy="702507"/>
          </a:xfrm>
          <a:prstGeom prst="rect">
            <a:avLst/>
          </a:prstGeom>
        </p:spPr>
      </p:pic>
      <p:pic>
        <p:nvPicPr>
          <p:cNvPr id="115" name="Picture 2">
            <a:extLst>
              <a:ext uri="{FF2B5EF4-FFF2-40B4-BE49-F238E27FC236}">
                <a16:creationId xmlns:a16="http://schemas.microsoft.com/office/drawing/2014/main" id="{D06FEBF2-50D1-446E-8028-9FCB7882F96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200829" y="7401512"/>
            <a:ext cx="1077064" cy="78027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9CB6D610-96A9-44CF-887B-ED66D80D059D}"/>
              </a:ext>
            </a:extLst>
          </p:cNvPr>
          <p:cNvSpPr/>
          <p:nvPr/>
        </p:nvSpPr>
        <p:spPr>
          <a:xfrm>
            <a:off x="10050653" y="17946704"/>
            <a:ext cx="8969696" cy="242944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59" name="TextBox 58">
            <a:extLst>
              <a:ext uri="{FF2B5EF4-FFF2-40B4-BE49-F238E27FC236}">
                <a16:creationId xmlns:a16="http://schemas.microsoft.com/office/drawing/2014/main" id="{55E24D94-A5AB-4E36-8C3C-97A6B9F17490}"/>
              </a:ext>
            </a:extLst>
          </p:cNvPr>
          <p:cNvSpPr txBox="1"/>
          <p:nvPr/>
        </p:nvSpPr>
        <p:spPr>
          <a:xfrm>
            <a:off x="10145232" y="18099595"/>
            <a:ext cx="8778434" cy="2123658"/>
          </a:xfrm>
          <a:prstGeom prst="rect">
            <a:avLst/>
          </a:prstGeom>
          <a:noFill/>
        </p:spPr>
        <p:txBody>
          <a:bodyPr wrap="square" rtlCol="0">
            <a:spAutoFit/>
          </a:bodyPr>
          <a:lstStyle/>
          <a:p>
            <a:r>
              <a:rPr lang="en-US" sz="2200" b="1" dirty="0"/>
              <a:t>Figure 2. </a:t>
            </a:r>
            <a:r>
              <a:rPr lang="en-US" sz="2200" dirty="0"/>
              <a:t>Reprocessing data from a remote repository in Skyline Batch. The Skyline Batch configuration file is downloaded and opened in Skyline Batch for processing. Skyline Batch downloads the Skyline template document, data files, and R scripts. The processing is run, and creates a Skyline results document, exported reports, and PDFs.</a:t>
            </a:r>
          </a:p>
        </p:txBody>
      </p:sp>
      <p:pic>
        <p:nvPicPr>
          <p:cNvPr id="67" name="Picture 66" descr="Graphical user interface, text, application&#10;&#10;Description automatically generated">
            <a:extLst>
              <a:ext uri="{FF2B5EF4-FFF2-40B4-BE49-F238E27FC236}">
                <a16:creationId xmlns:a16="http://schemas.microsoft.com/office/drawing/2014/main" id="{16D905F2-0DC2-40CF-8033-B6891A5BE47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065351" y="7652568"/>
            <a:ext cx="5437845" cy="4310832"/>
          </a:xfrm>
          <a:prstGeom prst="rect">
            <a:avLst/>
          </a:prstGeom>
        </p:spPr>
      </p:pic>
      <p:sp>
        <p:nvSpPr>
          <p:cNvPr id="77" name="TextBox 76">
            <a:extLst>
              <a:ext uri="{FF2B5EF4-FFF2-40B4-BE49-F238E27FC236}">
                <a16:creationId xmlns:a16="http://schemas.microsoft.com/office/drawing/2014/main" id="{5633DEBC-DB33-43B2-8D47-CB1CD8B49DFD}"/>
              </a:ext>
            </a:extLst>
          </p:cNvPr>
          <p:cNvSpPr txBox="1"/>
          <p:nvPr/>
        </p:nvSpPr>
        <p:spPr>
          <a:xfrm>
            <a:off x="304002" y="14286025"/>
            <a:ext cx="4953798" cy="523220"/>
          </a:xfrm>
          <a:prstGeom prst="rect">
            <a:avLst/>
          </a:prstGeom>
          <a:noFill/>
        </p:spPr>
        <p:txBody>
          <a:bodyPr wrap="square" rtlCol="0">
            <a:spAutoFit/>
          </a:bodyPr>
          <a:lstStyle/>
          <a:p>
            <a:r>
              <a:rPr lang="en-US" sz="2800" b="1" dirty="0"/>
              <a:t>Online Materials:</a:t>
            </a:r>
          </a:p>
        </p:txBody>
      </p:sp>
      <p:sp>
        <p:nvSpPr>
          <p:cNvPr id="79" name="TextBox 78">
            <a:extLst>
              <a:ext uri="{FF2B5EF4-FFF2-40B4-BE49-F238E27FC236}">
                <a16:creationId xmlns:a16="http://schemas.microsoft.com/office/drawing/2014/main" id="{2994534E-5F04-43E7-86D1-CBD46737B78D}"/>
              </a:ext>
            </a:extLst>
          </p:cNvPr>
          <p:cNvSpPr txBox="1"/>
          <p:nvPr/>
        </p:nvSpPr>
        <p:spPr>
          <a:xfrm>
            <a:off x="430679" y="16921120"/>
            <a:ext cx="9194348" cy="3139321"/>
          </a:xfrm>
          <a:prstGeom prst="rect">
            <a:avLst/>
          </a:prstGeom>
          <a:noFill/>
        </p:spPr>
        <p:txBody>
          <a:bodyPr wrap="square" rtlCol="0">
            <a:spAutoFit/>
          </a:bodyPr>
          <a:lstStyle/>
          <a:p>
            <a:r>
              <a:rPr lang="en-US" sz="2200" b="1" dirty="0"/>
              <a:t>Skyline Batch Documentation: </a:t>
            </a:r>
            <a:r>
              <a:rPr lang="en-US" sz="2200" dirty="0">
                <a:hlinkClick r:id="rId18"/>
              </a:rPr>
              <a:t>https://skyline.ms/batch-docs.url</a:t>
            </a:r>
            <a:endParaRPr lang="en-US" sz="2200" dirty="0"/>
          </a:p>
          <a:p>
            <a:r>
              <a:rPr lang="en-US" sz="2200" dirty="0"/>
              <a:t>Extensive documentation describing how to use every part of Skyline Batch to the fullest. </a:t>
            </a:r>
          </a:p>
          <a:p>
            <a:r>
              <a:rPr lang="en-US" sz="2200" b="1" dirty="0"/>
              <a:t>Skyline Batch webinar: </a:t>
            </a:r>
            <a:r>
              <a:rPr lang="en-US" sz="2200" dirty="0">
                <a:hlinkClick r:id="rId19"/>
              </a:rPr>
              <a:t>https://skyline.ms/webinar20.url</a:t>
            </a:r>
            <a:r>
              <a:rPr lang="en-US" sz="2200" dirty="0"/>
              <a:t> </a:t>
            </a:r>
          </a:p>
          <a:p>
            <a:r>
              <a:rPr lang="en-US" sz="2200" dirty="0"/>
              <a:t>A link to Webinar 20: Using Skyline Batch for Large-Scale DIA.</a:t>
            </a:r>
          </a:p>
          <a:p>
            <a:r>
              <a:rPr lang="en-US" sz="2200" b="1" dirty="0"/>
              <a:t>Skyline Batch written tutorials: </a:t>
            </a:r>
            <a:r>
              <a:rPr lang="en-US" sz="2200" dirty="0">
                <a:hlinkClick r:id="rId20"/>
              </a:rPr>
              <a:t>https://skyline.ms/webinar14.url</a:t>
            </a:r>
            <a:r>
              <a:rPr lang="en-US" sz="2200" dirty="0"/>
              <a:t>, </a:t>
            </a:r>
            <a:r>
              <a:rPr lang="en-US" sz="2200" dirty="0">
                <a:hlinkClick r:id="rId21"/>
              </a:rPr>
              <a:t>https://skyline.ms/webinar15.url</a:t>
            </a:r>
            <a:r>
              <a:rPr lang="en-US" sz="2200" dirty="0"/>
              <a:t> </a:t>
            </a:r>
          </a:p>
          <a:p>
            <a:r>
              <a:rPr lang="en-US" sz="2200" dirty="0"/>
              <a:t>Written tutorials for using Skyline Batch in webinars 14 and 15 are provided on the webinar pages.</a:t>
            </a:r>
          </a:p>
        </p:txBody>
      </p:sp>
      <p:sp>
        <p:nvSpPr>
          <p:cNvPr id="81" name="Rectangle 80">
            <a:extLst>
              <a:ext uri="{FF2B5EF4-FFF2-40B4-BE49-F238E27FC236}">
                <a16:creationId xmlns:a16="http://schemas.microsoft.com/office/drawing/2014/main" id="{DB935D39-893C-476A-889B-C9F57C19C3FD}"/>
              </a:ext>
            </a:extLst>
          </p:cNvPr>
          <p:cNvSpPr/>
          <p:nvPr/>
        </p:nvSpPr>
        <p:spPr>
          <a:xfrm>
            <a:off x="386898" y="14862031"/>
            <a:ext cx="9212962" cy="1749569"/>
          </a:xfrm>
          <a:prstGeom prst="rect">
            <a:avLst/>
          </a:prstGeom>
          <a:solidFill>
            <a:srgbClr val="EAF1FA">
              <a:alpha val="87451"/>
            </a:srgbClr>
          </a:solid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80" name="TextBox 79">
            <a:extLst>
              <a:ext uri="{FF2B5EF4-FFF2-40B4-BE49-F238E27FC236}">
                <a16:creationId xmlns:a16="http://schemas.microsoft.com/office/drawing/2014/main" id="{1842A3D9-E661-4105-868C-C2514A691ABE}"/>
              </a:ext>
            </a:extLst>
          </p:cNvPr>
          <p:cNvSpPr txBox="1"/>
          <p:nvPr/>
        </p:nvSpPr>
        <p:spPr>
          <a:xfrm>
            <a:off x="511022" y="14935200"/>
            <a:ext cx="9194348" cy="523220"/>
          </a:xfrm>
          <a:prstGeom prst="rect">
            <a:avLst/>
          </a:prstGeom>
          <a:noFill/>
        </p:spPr>
        <p:txBody>
          <a:bodyPr wrap="square" rtlCol="0">
            <a:spAutoFit/>
          </a:bodyPr>
          <a:lstStyle/>
          <a:p>
            <a:r>
              <a:rPr lang="en-US" sz="2800" b="1" dirty="0"/>
              <a:t>Download Skyline Batch</a:t>
            </a:r>
          </a:p>
        </p:txBody>
      </p:sp>
      <p:sp>
        <p:nvSpPr>
          <p:cNvPr id="82" name="TextBox 81">
            <a:extLst>
              <a:ext uri="{FF2B5EF4-FFF2-40B4-BE49-F238E27FC236}">
                <a16:creationId xmlns:a16="http://schemas.microsoft.com/office/drawing/2014/main" id="{A6C12D88-1DEF-4C5D-A2E1-1524A022BA33}"/>
              </a:ext>
            </a:extLst>
          </p:cNvPr>
          <p:cNvSpPr txBox="1"/>
          <p:nvPr/>
        </p:nvSpPr>
        <p:spPr>
          <a:xfrm>
            <a:off x="2057400" y="15544800"/>
            <a:ext cx="5773446" cy="646331"/>
          </a:xfrm>
          <a:prstGeom prst="rect">
            <a:avLst/>
          </a:prstGeom>
          <a:noFill/>
        </p:spPr>
        <p:txBody>
          <a:bodyPr wrap="square" rtlCol="0">
            <a:spAutoFit/>
          </a:bodyPr>
          <a:lstStyle/>
          <a:p>
            <a:r>
              <a:rPr lang="en-US" sz="3600" dirty="0">
                <a:hlinkClick r:id="rId22"/>
              </a:rPr>
              <a:t>https://skyline.ms/batch.url</a:t>
            </a:r>
            <a:r>
              <a:rPr lang="en-US" sz="3600" dirty="0"/>
              <a:t> </a:t>
            </a:r>
            <a:endParaRPr lang="en-US" sz="3600" b="1" dirty="0"/>
          </a:p>
        </p:txBody>
      </p:sp>
      <p:sp>
        <p:nvSpPr>
          <p:cNvPr id="84" name="TextBox 83">
            <a:extLst>
              <a:ext uri="{FF2B5EF4-FFF2-40B4-BE49-F238E27FC236}">
                <a16:creationId xmlns:a16="http://schemas.microsoft.com/office/drawing/2014/main" id="{C5AE3655-0A82-4E34-8746-1C6BBEE41F93}"/>
              </a:ext>
            </a:extLst>
          </p:cNvPr>
          <p:cNvSpPr txBox="1"/>
          <p:nvPr/>
        </p:nvSpPr>
        <p:spPr>
          <a:xfrm>
            <a:off x="19171020" y="5379548"/>
            <a:ext cx="7152921" cy="4154984"/>
          </a:xfrm>
          <a:prstGeom prst="rect">
            <a:avLst/>
          </a:prstGeom>
          <a:noFill/>
        </p:spPr>
        <p:txBody>
          <a:bodyPr wrap="square" rtlCol="0">
            <a:spAutoFit/>
          </a:bodyPr>
          <a:lstStyle/>
          <a:p>
            <a:r>
              <a:rPr lang="en-US" sz="2200" dirty="0"/>
              <a:t>Skyline Batch was designed to make transferring batch workflows between computers as easy as possible. If a configuration (</a:t>
            </a:r>
            <a:r>
              <a:rPr lang="en-US" sz="2200" b="1" dirty="0"/>
              <a:t>Figure 3</a:t>
            </a:r>
            <a:r>
              <a:rPr lang="en-US" sz="2200" dirty="0"/>
              <a:t>) downloads the Skyline template document, data files, and R scripts from a Panorama server, all that the user must do to run the configuration on another computer is provide the path to a root folder in which downloads and processing will occur. In the scenario where some of the files were stored on disk on the original computer, Skyline Batch uses file path replacement to automatically guess where the same files will be stored on a different computer based on their location on the original computer.</a:t>
            </a:r>
          </a:p>
        </p:txBody>
      </p:sp>
      <p:sp>
        <p:nvSpPr>
          <p:cNvPr id="86" name="TextBox 85">
            <a:extLst>
              <a:ext uri="{FF2B5EF4-FFF2-40B4-BE49-F238E27FC236}">
                <a16:creationId xmlns:a16="http://schemas.microsoft.com/office/drawing/2014/main" id="{C61BF2A0-ABD3-422C-92A9-8B9280B42EAB}"/>
              </a:ext>
            </a:extLst>
          </p:cNvPr>
          <p:cNvSpPr txBox="1"/>
          <p:nvPr/>
        </p:nvSpPr>
        <p:spPr>
          <a:xfrm>
            <a:off x="19141255" y="17684735"/>
            <a:ext cx="7245345" cy="2462213"/>
          </a:xfrm>
          <a:prstGeom prst="rect">
            <a:avLst/>
          </a:prstGeom>
          <a:noFill/>
        </p:spPr>
        <p:txBody>
          <a:bodyPr wrap="square" rtlCol="0">
            <a:spAutoFit/>
          </a:bodyPr>
          <a:lstStyle/>
          <a:p>
            <a:r>
              <a:rPr lang="en-US" sz="2200" b="1" dirty="0"/>
              <a:t>Figure 3. </a:t>
            </a:r>
            <a:r>
              <a:rPr lang="en-US" sz="2200" dirty="0"/>
              <a:t>A Skyline Batch configuration on the “Files” tab of the edit configuration dialog.</a:t>
            </a:r>
            <a:r>
              <a:rPr lang="en-US" sz="2200" b="1" dirty="0"/>
              <a:t> </a:t>
            </a:r>
            <a:r>
              <a:rPr lang="en-US" sz="2200" dirty="0"/>
              <a:t>This configuration contains all the required information to run a workflow: the file locations of a Skyline template document, a folder containing data files, and any Skyline report files or R scripts that will be used for post-import results analysis.</a:t>
            </a:r>
          </a:p>
        </p:txBody>
      </p:sp>
      <p:pic>
        <p:nvPicPr>
          <p:cNvPr id="12" name="Picture 11">
            <a:extLst>
              <a:ext uri="{FF2B5EF4-FFF2-40B4-BE49-F238E27FC236}">
                <a16:creationId xmlns:a16="http://schemas.microsoft.com/office/drawing/2014/main" id="{CE2A8F37-0BA2-4727-96C2-F4CAAA84A96B}"/>
              </a:ext>
            </a:extLst>
          </p:cNvPr>
          <p:cNvPicPr>
            <a:picLocks noChangeAspect="1"/>
          </p:cNvPicPr>
          <p:nvPr/>
        </p:nvPicPr>
        <p:blipFill>
          <a:blip r:embed="rId23"/>
          <a:stretch>
            <a:fillRect/>
          </a:stretch>
        </p:blipFill>
        <p:spPr>
          <a:xfrm>
            <a:off x="19192439" y="10013791"/>
            <a:ext cx="7043476" cy="7539932"/>
          </a:xfrm>
          <a:prstGeom prst="rect">
            <a:avLst/>
          </a:prstGeom>
        </p:spPr>
      </p:pic>
      <p:sp>
        <p:nvSpPr>
          <p:cNvPr id="116" name="Rectangle 115">
            <a:extLst>
              <a:ext uri="{FF2B5EF4-FFF2-40B4-BE49-F238E27FC236}">
                <a16:creationId xmlns:a16="http://schemas.microsoft.com/office/drawing/2014/main" id="{068880C4-0122-4937-9059-D95F3A238016}"/>
              </a:ext>
            </a:extLst>
          </p:cNvPr>
          <p:cNvSpPr/>
          <p:nvPr/>
        </p:nvSpPr>
        <p:spPr>
          <a:xfrm>
            <a:off x="19018245" y="9656816"/>
            <a:ext cx="7489263" cy="10719328"/>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grpSp>
        <p:nvGrpSpPr>
          <p:cNvPr id="15" name="Group 14">
            <a:extLst>
              <a:ext uri="{FF2B5EF4-FFF2-40B4-BE49-F238E27FC236}">
                <a16:creationId xmlns:a16="http://schemas.microsoft.com/office/drawing/2014/main" id="{AB32B780-5DA7-4450-BC3C-D8F35CAF8AAC}"/>
              </a:ext>
            </a:extLst>
          </p:cNvPr>
          <p:cNvGrpSpPr/>
          <p:nvPr/>
        </p:nvGrpSpPr>
        <p:grpSpPr>
          <a:xfrm>
            <a:off x="10246659" y="9646770"/>
            <a:ext cx="8499564" cy="4562165"/>
            <a:chOff x="10246659" y="9646771"/>
            <a:chExt cx="7576989" cy="4136986"/>
          </a:xfrm>
        </p:grpSpPr>
        <p:sp>
          <p:nvSpPr>
            <p:cNvPr id="101" name="Rectangle 100">
              <a:extLst>
                <a:ext uri="{FF2B5EF4-FFF2-40B4-BE49-F238E27FC236}">
                  <a16:creationId xmlns:a16="http://schemas.microsoft.com/office/drawing/2014/main" id="{DDD55A85-C31C-4BD0-A721-1533ED52F6DC}"/>
                </a:ext>
              </a:extLst>
            </p:cNvPr>
            <p:cNvSpPr/>
            <p:nvPr/>
          </p:nvSpPr>
          <p:spPr>
            <a:xfrm>
              <a:off x="10246659" y="9646771"/>
              <a:ext cx="7576989" cy="41369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742EFDD8-8BAE-4F1B-BBF7-446A3D8E0A92}"/>
                </a:ext>
              </a:extLst>
            </p:cNvPr>
            <p:cNvPicPr>
              <a:picLocks noChangeAspect="1"/>
            </p:cNvPicPr>
            <p:nvPr/>
          </p:nvPicPr>
          <p:blipFill>
            <a:blip r:embed="rId24"/>
            <a:stretch>
              <a:fillRect/>
            </a:stretch>
          </p:blipFill>
          <p:spPr>
            <a:xfrm>
              <a:off x="16988076" y="9769535"/>
              <a:ext cx="736469" cy="681400"/>
            </a:xfrm>
            <a:prstGeom prst="rect">
              <a:avLst/>
            </a:prstGeom>
          </p:spPr>
        </p:pic>
        <p:pic>
          <p:nvPicPr>
            <p:cNvPr id="102" name="Picture 101" descr="See the source image">
              <a:extLst>
                <a:ext uri="{FF2B5EF4-FFF2-40B4-BE49-F238E27FC236}">
                  <a16:creationId xmlns:a16="http://schemas.microsoft.com/office/drawing/2014/main" id="{D87711B0-A89B-4A82-A418-E36342B98196}"/>
                </a:ext>
              </a:extLst>
            </p:cNvPr>
            <p:cNvPicPr>
              <a:picLocks noChangeAspect="1" noChangeArrowheads="1"/>
            </p:cNvPicPr>
            <p:nvPr/>
          </p:nvPicPr>
          <p:blipFill>
            <a:blip r:embed="rId25" cstate="print">
              <a:extLst>
                <a:ext uri="{BEBA8EAE-BF5A-486C-A8C5-ECC9F3942E4B}">
                  <a14:imgProps xmlns:a14="http://schemas.microsoft.com/office/drawing/2010/main">
                    <a14:imgLayer r:embed="rId26">
                      <a14:imgEffect>
                        <a14:backgroundRemoval t="8320" b="92822" l="4651" r="95000">
                          <a14:foregroundMark x1="14419" y1="22512" x2="13953" y2="48940"/>
                          <a14:foregroundMark x1="15349" y1="41762" x2="14535" y2="62806"/>
                          <a14:foregroundMark x1="19308" y1="73047" x2="20465" y2="75530"/>
                          <a14:foregroundMark x1="14535" y1="62806" x2="16131" y2="66232"/>
                          <a14:foregroundMark x1="20465" y1="75530" x2="52907" y2="75856"/>
                          <a14:foregroundMark x1="52907" y1="75856" x2="85581" y2="74388"/>
                          <a14:foregroundMark x1="85581" y1="74388" x2="85349" y2="44698"/>
                          <a14:foregroundMark x1="85814" y1="36705" x2="85581" y2="13051"/>
                          <a14:foregroundMark x1="67424" y1="11443" x2="28488" y2="7993"/>
                          <a14:foregroundMark x1="72953" y1="11933" x2="72678" y2="11909"/>
                          <a14:foregroundMark x1="85581" y1="13051" x2="83519" y2="12868"/>
                          <a14:foregroundMark x1="28488" y1="7993" x2="16512" y2="8646"/>
                          <a14:foregroundMark x1="16512" y1="8646" x2="14186" y2="21207"/>
                          <a14:foregroundMark x1="75698" y1="82382" x2="37442" y2="83361"/>
                          <a14:foregroundMark x1="51628" y1="80750" x2="41744" y2="85318"/>
                          <a14:foregroundMark x1="13953" y1="89070" x2="36860" y2="92007"/>
                          <a14:foregroundMark x1="36860" y1="92007" x2="44535" y2="91680"/>
                          <a14:foregroundMark x1="50930" y1="81403" x2="51860" y2="75856"/>
                          <a14:foregroundMark x1="45000" y1="78140" x2="38953" y2="80098"/>
                          <a14:foregroundMark x1="39419" y1="78140" x2="38721" y2="78140"/>
                          <a14:foregroundMark x1="36279" y1="80098" x2="32326" y2="80424"/>
                          <a14:foregroundMark x1="13256" y1="88418" x2="17907" y2="79119"/>
                          <a14:foregroundMark x1="12442" y1="78467" x2="7326" y2="91028"/>
                          <a14:foregroundMark x1="5930" y1="91028" x2="32674" y2="88418"/>
                          <a14:foregroundMark x1="32674" y1="88418" x2="63372" y2="89070"/>
                          <a14:foregroundMark x1="57558" y1="10277" x2="83837" y2="8320"/>
                          <a14:foregroundMark x1="83837" y1="8320" x2="85349" y2="8320"/>
                          <a14:foregroundMark x1="93140" y1="88744" x2="83023" y2="92007"/>
                          <a14:foregroundMark x1="88605" y1="88418" x2="64651" y2="82055"/>
                          <a14:foregroundMark x1="64651" y1="82055" x2="76860" y2="84666"/>
                          <a14:foregroundMark x1="76860" y1="84666" x2="77326" y2="86949"/>
                          <a14:foregroundMark x1="80581" y1="82055" x2="28488" y2="83034"/>
                          <a14:foregroundMark x1="78023" y1="79119" x2="21279" y2="83687"/>
                          <a14:foregroundMark x1="21279" y1="83687" x2="21977" y2="84992"/>
                          <a14:foregroundMark x1="20930" y1="79772" x2="32907" y2="78630"/>
                          <a14:foregroundMark x1="32907" y1="78630" x2="23605" y2="79119"/>
                          <a14:foregroundMark x1="32093" y1="79445" x2="52442" y2="89233"/>
                          <a14:foregroundMark x1="52442" y1="89233" x2="36163" y2="86623"/>
                          <a14:foregroundMark x1="36163" y1="86623" x2="53140" y2="82545"/>
                          <a14:foregroundMark x1="53140" y1="82545" x2="66744" y2="85481"/>
                          <a14:foregroundMark x1="66744" y1="85481" x2="55930" y2="85318"/>
                          <a14:foregroundMark x1="55930" y1="85318" x2="63140" y2="84013"/>
                          <a14:foregroundMark x1="80581" y1="81403" x2="88837" y2="86297"/>
                          <a14:foregroundMark x1="87209" y1="80424" x2="76860" y2="79445"/>
                          <a14:foregroundMark x1="84419" y1="80750" x2="72326" y2="78303"/>
                          <a14:foregroundMark x1="72326" y1="78303" x2="71628" y2="77814"/>
                          <a14:foregroundMark x1="73837" y1="75204" x2="73837" y2="80098"/>
                          <a14:foregroundMark x1="28023" y1="84666" x2="33721" y2="86949"/>
                          <a14:foregroundMark x1="12209" y1="91028" x2="28140" y2="90375"/>
                          <a14:foregroundMark x1="28140" y1="90375" x2="45930" y2="92170"/>
                          <a14:foregroundMark x1="45930" y1="92170" x2="68140" y2="91191"/>
                          <a14:foregroundMark x1="68140" y1="91191" x2="80233" y2="91680"/>
                          <a14:foregroundMark x1="80233" y1="91680" x2="82093" y2="91354"/>
                          <a14:foregroundMark x1="33023" y1="92333" x2="4767" y2="92985"/>
                          <a14:foregroundMark x1="84651" y1="92333" x2="95000" y2="92007"/>
                          <a14:foregroundMark x1="86744" y1="90701" x2="47442" y2="86623"/>
                          <a14:backgroundMark x1="43721" y1="31485" x2="48605" y2="48124"/>
                          <a14:backgroundMark x1="49302" y1="48450" x2="50000" y2="48777"/>
                          <a14:backgroundMark x1="52093" y1="49429" x2="53488" y2="49429"/>
                          <a14:backgroundMark x1="54419" y1="49429" x2="59767" y2="39478"/>
                          <a14:backgroundMark x1="59767" y1="39478" x2="46279" y2="29690"/>
                          <a14:backgroundMark x1="46279" y1="29690" x2="36512" y2="28874"/>
                          <a14:backgroundMark x1="32442" y1="31811" x2="24884" y2="44046"/>
                          <a14:backgroundMark x1="24884" y1="44046" x2="37791" y2="53834"/>
                          <a14:backgroundMark x1="37791" y1="53834" x2="68837" y2="57259"/>
                          <a14:backgroundMark x1="68837" y1="57259" x2="77442" y2="50082"/>
                          <a14:backgroundMark x1="77442" y1="50082" x2="78953" y2="31485"/>
                          <a14:backgroundMark x1="78953" y1="31485" x2="75000" y2="19902"/>
                          <a14:backgroundMark x1="75000" y1="19902" x2="68023" y2="14356"/>
                          <a14:backgroundMark x1="64535" y1="13703" x2="28140" y2="13866"/>
                          <a14:backgroundMark x1="28140" y1="13866" x2="18140" y2="43393"/>
                          <a14:backgroundMark x1="18140" y1="43393" x2="18256" y2="57096"/>
                          <a14:backgroundMark x1="18256" y1="57096" x2="28837" y2="66069"/>
                          <a14:backgroundMark x1="28837" y1="66069" x2="68023" y2="68842"/>
                          <a14:backgroundMark x1="68023" y1="68842" x2="80465" y2="68189"/>
                          <a14:backgroundMark x1="80465" y1="68189" x2="81512" y2="18434"/>
                          <a14:backgroundMark x1="81512" y1="18434" x2="64302" y2="15987"/>
                          <a14:backgroundMark x1="64302" y1="15987" x2="51279" y2="20228"/>
                          <a14:backgroundMark x1="51279" y1="20228" x2="38256" y2="33279"/>
                          <a14:backgroundMark x1="38256" y1="33279" x2="57093" y2="29690"/>
                          <a14:backgroundMark x1="57093" y1="29690" x2="43488" y2="27243"/>
                          <a14:backgroundMark x1="17326" y1="70147" x2="18721" y2="70147"/>
                          <a14:backgroundMark x1="82209" y1="15661" x2="69070" y2="15008"/>
                          <a14:backgroundMark x1="69070" y1="15008" x2="80698" y2="14029"/>
                          <a14:backgroundMark x1="80698" y1="14029" x2="80814" y2="14029"/>
                          <a14:backgroundMark x1="82674" y1="13377" x2="72907" y2="14356"/>
                          <a14:backgroundMark x1="72907" y1="14356" x2="75000" y2="11746"/>
                          <a14:backgroundMark x1="83140" y1="13051" x2="83140" y2="13051"/>
                          <a14:backgroundMark x1="82674" y1="13051" x2="82674" y2="13051"/>
                          <a14:backgroundMark x1="82674" y1="12398" x2="82674" y2="12398"/>
                          <a14:backgroundMark x1="82907" y1="12398" x2="82907" y2="12398"/>
                          <a14:backgroundMark x1="82907" y1="12724" x2="82907" y2="12724"/>
                          <a14:backgroundMark x1="82442" y1="12398" x2="82442" y2="12398"/>
                          <a14:backgroundMark x1="82907" y1="13377" x2="82907" y2="13377"/>
                          <a14:backgroundMark x1="82209" y1="13051" x2="82209" y2="13051"/>
                          <a14:backgroundMark x1="82209" y1="13703" x2="83140" y2="13703"/>
                          <a14:backgroundMark x1="82209" y1="14029" x2="82442" y2="13051"/>
                          <a14:backgroundMark x1="72907" y1="12398" x2="68023" y2="12724"/>
                          <a14:backgroundMark x1="17093" y1="68515" x2="17093" y2="67863"/>
                          <a14:backgroundMark x1="17093" y1="68189" x2="17558" y2="69494"/>
                          <a14:backgroundMark x1="16860" y1="67863" x2="16860" y2="67863"/>
                          <a14:backgroundMark x1="16628" y1="67863" x2="16628" y2="67863"/>
                          <a14:backgroundMark x1="16860" y1="66232" x2="16860" y2="68842"/>
                          <a14:backgroundMark x1="17558" y1="71778" x2="19884" y2="71778"/>
                        </a14:backgroundRemoval>
                      </a14:imgEffect>
                    </a14:imgLayer>
                  </a14:imgProps>
                </a:ext>
                <a:ext uri="{28A0092B-C50C-407E-A947-70E740481C1C}">
                  <a14:useLocalDpi xmlns:a14="http://schemas.microsoft.com/office/drawing/2010/main" val="0"/>
                </a:ext>
              </a:extLst>
            </a:blip>
            <a:srcRect/>
            <a:stretch>
              <a:fillRect/>
            </a:stretch>
          </p:blipFill>
          <p:spPr bwMode="auto">
            <a:xfrm>
              <a:off x="15852507" y="9782895"/>
              <a:ext cx="1047446" cy="6980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73BC10B-5042-439B-BE52-27253FBD9096}"/>
                </a:ext>
              </a:extLst>
            </p:cNvPr>
            <p:cNvPicPr>
              <a:picLocks noChangeAspect="1"/>
            </p:cNvPicPr>
            <p:nvPr/>
          </p:nvPicPr>
          <p:blipFill>
            <a:blip r:embed="rId27"/>
            <a:stretch>
              <a:fillRect/>
            </a:stretch>
          </p:blipFill>
          <p:spPr>
            <a:xfrm>
              <a:off x="10939014" y="9747101"/>
              <a:ext cx="4379018" cy="3817930"/>
            </a:xfrm>
            <a:prstGeom prst="rect">
              <a:avLst/>
            </a:prstGeom>
          </p:spPr>
        </p:pic>
      </p:grpSp>
      <p:cxnSp>
        <p:nvCxnSpPr>
          <p:cNvPr id="106" name="Straight Connector 105">
            <a:extLst>
              <a:ext uri="{FF2B5EF4-FFF2-40B4-BE49-F238E27FC236}">
                <a16:creationId xmlns:a16="http://schemas.microsoft.com/office/drawing/2014/main" id="{30FCAAAD-C94A-4DD3-99C4-BA6675059495}"/>
              </a:ext>
            </a:extLst>
          </p:cNvPr>
          <p:cNvCxnSpPr>
            <a:cxnSpLocks/>
          </p:cNvCxnSpPr>
          <p:nvPr/>
        </p:nvCxnSpPr>
        <p:spPr>
          <a:xfrm flipH="1">
            <a:off x="13322757" y="6665773"/>
            <a:ext cx="1361079" cy="3444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47F1324-302B-4964-AC32-B4EA04D689C5}"/>
              </a:ext>
            </a:extLst>
          </p:cNvPr>
          <p:cNvCxnSpPr>
            <a:cxnSpLocks/>
          </p:cNvCxnSpPr>
          <p:nvPr/>
        </p:nvCxnSpPr>
        <p:spPr>
          <a:xfrm flipV="1">
            <a:off x="13322757" y="8716336"/>
            <a:ext cx="3467550" cy="1393898"/>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20BDA8EF-CD79-49E4-994A-23D7B7D208AC}"/>
              </a:ext>
            </a:extLst>
          </p:cNvPr>
          <p:cNvSpPr/>
          <p:nvPr/>
        </p:nvSpPr>
        <p:spPr>
          <a:xfrm>
            <a:off x="10201308" y="9635800"/>
            <a:ext cx="8533891" cy="4545798"/>
          </a:xfrm>
          <a:prstGeom prst="rect">
            <a:avLst/>
          </a:prstGeom>
          <a:solidFill>
            <a:schemeClr val="tx2">
              <a:lumMod val="40000"/>
              <a:lumOff val="60000"/>
              <a:alpha val="1098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 tIns="32657" rIns="65314" bIns="32657" numCol="1" spcCol="0" rtlCol="0" fromWordArt="0" anchor="ctr" anchorCtr="0" forceAA="0" compatLnSpc="1">
            <a:prstTxWarp prst="textNoShape">
              <a:avLst/>
            </a:prstTxWarp>
            <a:noAutofit/>
          </a:bodyPr>
          <a:lstStyle/>
          <a:p>
            <a:pPr algn="ctr"/>
            <a:endParaRPr lang="en-US" sz="4219" dirty="0"/>
          </a:p>
        </p:txBody>
      </p:sp>
      <p:sp>
        <p:nvSpPr>
          <p:cNvPr id="17" name="Arrow: Bent 16">
            <a:extLst>
              <a:ext uri="{FF2B5EF4-FFF2-40B4-BE49-F238E27FC236}">
                <a16:creationId xmlns:a16="http://schemas.microsoft.com/office/drawing/2014/main" id="{6F25D578-8B0A-47DF-9C1C-FC88E16FD107}"/>
              </a:ext>
            </a:extLst>
          </p:cNvPr>
          <p:cNvSpPr/>
          <p:nvPr/>
        </p:nvSpPr>
        <p:spPr>
          <a:xfrm rot="10800000" flipH="1">
            <a:off x="11745386" y="14554096"/>
            <a:ext cx="1894414" cy="2323223"/>
          </a:xfrm>
          <a:prstGeom prst="bentArrow">
            <a:avLst>
              <a:gd name="adj1" fmla="val 42255"/>
              <a:gd name="adj2" fmla="val 37705"/>
              <a:gd name="adj3" fmla="val 3626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TextBox 117">
            <a:extLst>
              <a:ext uri="{FF2B5EF4-FFF2-40B4-BE49-F238E27FC236}">
                <a16:creationId xmlns:a16="http://schemas.microsoft.com/office/drawing/2014/main" id="{FDDF232C-63B1-4954-B8CF-22D8E2718160}"/>
              </a:ext>
            </a:extLst>
          </p:cNvPr>
          <p:cNvSpPr txBox="1"/>
          <p:nvPr/>
        </p:nvSpPr>
        <p:spPr>
          <a:xfrm>
            <a:off x="19084979" y="4845247"/>
            <a:ext cx="5141731" cy="523220"/>
          </a:xfrm>
          <a:prstGeom prst="rect">
            <a:avLst/>
          </a:prstGeom>
          <a:noFill/>
        </p:spPr>
        <p:txBody>
          <a:bodyPr wrap="square" rtlCol="0">
            <a:spAutoFit/>
          </a:bodyPr>
          <a:lstStyle/>
          <a:p>
            <a:r>
              <a:rPr lang="en-US" sz="2800" b="1" dirty="0"/>
              <a:t>Sharing Batch workflows:</a:t>
            </a:r>
          </a:p>
        </p:txBody>
      </p:sp>
      <p:pic>
        <p:nvPicPr>
          <p:cNvPr id="73" name="Picture 72">
            <a:extLst>
              <a:ext uri="{FF2B5EF4-FFF2-40B4-BE49-F238E27FC236}">
                <a16:creationId xmlns:a16="http://schemas.microsoft.com/office/drawing/2014/main" id="{EA9E0721-C59A-41E6-AAA3-373BD056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0241" y="5198950"/>
            <a:ext cx="8807450" cy="2178050"/>
          </a:xfrm>
          <a:prstGeom prst="rect">
            <a:avLst/>
          </a:prstGeom>
        </p:spPr>
      </p:pic>
      <p:pic>
        <p:nvPicPr>
          <p:cNvPr id="78" name="Picture 77" descr="Graphical user interface, text, application&#10;&#10;Description automatically generated">
            <a:extLst>
              <a:ext uri="{FF2B5EF4-FFF2-40B4-BE49-F238E27FC236}">
                <a16:creationId xmlns:a16="http://schemas.microsoft.com/office/drawing/2014/main" id="{94105190-1F86-4E76-B977-4F023F62D59D}"/>
              </a:ext>
            </a:extLst>
          </p:cNvPr>
          <p:cNvPicPr>
            <a:picLocks noChangeAspect="1"/>
          </p:cNvPicPr>
          <p:nvPr/>
        </p:nvPicPr>
        <p:blipFill rotWithShape="1">
          <a:blip r:embed="rId28">
            <a:extLst>
              <a:ext uri="{28A0092B-C50C-407E-A947-70E740481C1C}">
                <a14:useLocalDpi xmlns:a14="http://schemas.microsoft.com/office/drawing/2010/main" val="0"/>
              </a:ext>
            </a:extLst>
          </a:blip>
          <a:srcRect l="553" t="1018"/>
          <a:stretch/>
        </p:blipFill>
        <p:spPr>
          <a:xfrm>
            <a:off x="26850241" y="7848600"/>
            <a:ext cx="7189470" cy="1791335"/>
          </a:xfrm>
          <a:prstGeom prst="rect">
            <a:avLst/>
          </a:prstGeom>
        </p:spPr>
      </p:pic>
      <p:pic>
        <p:nvPicPr>
          <p:cNvPr id="88" name="Picture 87">
            <a:extLst>
              <a:ext uri="{FF2B5EF4-FFF2-40B4-BE49-F238E27FC236}">
                <a16:creationId xmlns:a16="http://schemas.microsoft.com/office/drawing/2014/main" id="{2CFBDFBA-C7E0-4E56-A586-C73852185EFE}"/>
              </a:ext>
            </a:extLst>
          </p:cNvPr>
          <p:cNvPicPr>
            <a:picLocks noChangeAspect="1"/>
          </p:cNvPicPr>
          <p:nvPr/>
        </p:nvPicPr>
        <p:blipFill rotWithShape="1">
          <a:blip r:embed="rId29">
            <a:extLst>
              <a:ext uri="{28A0092B-C50C-407E-A947-70E740481C1C}">
                <a14:useLocalDpi xmlns:a14="http://schemas.microsoft.com/office/drawing/2010/main" val="0"/>
              </a:ext>
            </a:extLst>
          </a:blip>
          <a:srcRect t="6868"/>
          <a:stretch/>
        </p:blipFill>
        <p:spPr bwMode="auto">
          <a:xfrm>
            <a:off x="26890246" y="5262450"/>
            <a:ext cx="5970905" cy="323215"/>
          </a:xfrm>
          <a:prstGeom prst="rect">
            <a:avLst/>
          </a:prstGeom>
          <a:ln>
            <a:noFill/>
          </a:ln>
          <a:extLst>
            <a:ext uri="{53640926-AAD7-44D8-BBD7-CCE9431645EC}">
              <a14:shadowObscured xmlns:a14="http://schemas.microsoft.com/office/drawing/2010/main"/>
            </a:ext>
          </a:extLst>
        </p:spPr>
      </p:pic>
      <p:sp>
        <p:nvSpPr>
          <p:cNvPr id="92" name="TextBox 91">
            <a:extLst>
              <a:ext uri="{FF2B5EF4-FFF2-40B4-BE49-F238E27FC236}">
                <a16:creationId xmlns:a16="http://schemas.microsoft.com/office/drawing/2014/main" id="{D9AA03A8-BBFB-4CD0-ADCE-D5575F394B76}"/>
              </a:ext>
            </a:extLst>
          </p:cNvPr>
          <p:cNvSpPr txBox="1"/>
          <p:nvPr/>
        </p:nvSpPr>
        <p:spPr>
          <a:xfrm>
            <a:off x="26776783" y="4829618"/>
            <a:ext cx="4524507" cy="369332"/>
          </a:xfrm>
          <a:prstGeom prst="rect">
            <a:avLst/>
          </a:prstGeom>
          <a:noFill/>
        </p:spPr>
        <p:txBody>
          <a:bodyPr wrap="square" rtlCol="0">
            <a:spAutoFit/>
          </a:bodyPr>
          <a:lstStyle/>
          <a:p>
            <a:r>
              <a:rPr lang="en-US" sz="1800" dirty="0"/>
              <a:t>Skyline file on </a:t>
            </a:r>
            <a:r>
              <a:rPr lang="en-US" sz="1800" dirty="0" err="1"/>
              <a:t>PanoramaWeb</a:t>
            </a:r>
            <a:r>
              <a:rPr lang="en-US" sz="1800" dirty="0"/>
              <a:t>:</a:t>
            </a:r>
          </a:p>
        </p:txBody>
      </p:sp>
      <p:sp>
        <p:nvSpPr>
          <p:cNvPr id="119" name="TextBox 118">
            <a:extLst>
              <a:ext uri="{FF2B5EF4-FFF2-40B4-BE49-F238E27FC236}">
                <a16:creationId xmlns:a16="http://schemas.microsoft.com/office/drawing/2014/main" id="{EE8FA654-E568-47BD-82D8-20A24CA4FA69}"/>
              </a:ext>
            </a:extLst>
          </p:cNvPr>
          <p:cNvSpPr txBox="1"/>
          <p:nvPr/>
        </p:nvSpPr>
        <p:spPr>
          <a:xfrm>
            <a:off x="26776783" y="7470679"/>
            <a:ext cx="5733865" cy="369332"/>
          </a:xfrm>
          <a:prstGeom prst="rect">
            <a:avLst/>
          </a:prstGeom>
          <a:noFill/>
        </p:spPr>
        <p:txBody>
          <a:bodyPr wrap="square" rtlCol="0">
            <a:spAutoFit/>
          </a:bodyPr>
          <a:lstStyle/>
          <a:p>
            <a:r>
              <a:rPr lang="en-US" sz="1800" dirty="0"/>
              <a:t>Skyline file to be downloaded in Skyline Batch:</a:t>
            </a:r>
          </a:p>
        </p:txBody>
      </p:sp>
      <p:pic>
        <p:nvPicPr>
          <p:cNvPr id="3" name="Picture 2">
            <a:extLst>
              <a:ext uri="{FF2B5EF4-FFF2-40B4-BE49-F238E27FC236}">
                <a16:creationId xmlns:a16="http://schemas.microsoft.com/office/drawing/2014/main" id="{CF0FBBA5-FDEB-4DFB-9CB2-3898744C5017}"/>
              </a:ext>
            </a:extLst>
          </p:cNvPr>
          <p:cNvPicPr>
            <a:picLocks noChangeAspect="1"/>
          </p:cNvPicPr>
          <p:nvPr/>
        </p:nvPicPr>
        <p:blipFill>
          <a:blip r:embed="rId30"/>
          <a:stretch>
            <a:fillRect/>
          </a:stretch>
        </p:blipFill>
        <p:spPr>
          <a:xfrm>
            <a:off x="26946182" y="5648911"/>
            <a:ext cx="8586850" cy="16240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33075</TotalTime>
  <Words>1039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maccoss</dc:creator>
  <cp:lastModifiedBy>alimarsh</cp:lastModifiedBy>
  <cp:revision>668</cp:revision>
  <cp:lastPrinted>2013-06-07T17:22:19Z</cp:lastPrinted>
  <dcterms:created xsi:type="dcterms:W3CDTF">2008-05-24T23:40:38Z</dcterms:created>
  <dcterms:modified xsi:type="dcterms:W3CDTF">2021-10-26T20:33:31Z</dcterms:modified>
</cp:coreProperties>
</file>