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7046"/>
  </p:normalViewPr>
  <p:slideViewPr>
    <p:cSldViewPr snapToGrid="0">
      <p:cViewPr varScale="1">
        <p:scale>
          <a:sx n="93" d="100"/>
          <a:sy n="93" d="100"/>
        </p:scale>
        <p:origin x="3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BC6B-ECDA-E84C-A9B5-11EC478FBE33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85C3-E17C-604F-B6BE-1C45B5CF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85C3-E17C-604F-B6BE-1C45B5CFA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4288-5E32-9949-BFBC-7031B3C73DE4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04DA6-66D8-D738-6C76-960DAB8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" y="1265273"/>
            <a:ext cx="4828332" cy="28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B0D55-D023-3222-9B57-916301F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11" y="3299451"/>
            <a:ext cx="4828332" cy="279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CAAEA4-CF4B-21F5-2B7D-4DEA1171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71" y="5057262"/>
            <a:ext cx="4828332" cy="282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70F09-DC83-B6FA-A5C5-0812A06D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472459"/>
            <a:ext cx="37084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B03C-4280-D1AD-3423-0B1157D6A192}"/>
              </a:ext>
            </a:extLst>
          </p:cNvPr>
          <p:cNvCxnSpPr/>
          <p:nvPr/>
        </p:nvCxnSpPr>
        <p:spPr>
          <a:xfrm flipH="1">
            <a:off x="4763654" y="4114800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5C7E-4819-6513-EB6D-236C7EA7227B}"/>
              </a:ext>
            </a:extLst>
          </p:cNvPr>
          <p:cNvCxnSpPr/>
          <p:nvPr/>
        </p:nvCxnSpPr>
        <p:spPr>
          <a:xfrm flipH="1">
            <a:off x="4763654" y="3061854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A664B-EACB-FD48-013D-12E5616B12CF}"/>
              </a:ext>
            </a:extLst>
          </p:cNvPr>
          <p:cNvCxnSpPr>
            <a:cxnSpLocks/>
          </p:cNvCxnSpPr>
          <p:nvPr/>
        </p:nvCxnSpPr>
        <p:spPr>
          <a:xfrm flipH="1" flipV="1">
            <a:off x="5026891" y="3297382"/>
            <a:ext cx="581890" cy="15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59C3F1-13CB-6077-0349-57395B7B1403}"/>
              </a:ext>
            </a:extLst>
          </p:cNvPr>
          <p:cNvCxnSpPr>
            <a:cxnSpLocks/>
          </p:cNvCxnSpPr>
          <p:nvPr/>
        </p:nvCxnSpPr>
        <p:spPr>
          <a:xfrm flipH="1">
            <a:off x="5026891" y="3456709"/>
            <a:ext cx="581890" cy="103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A36CA-83EB-A682-1147-712559062813}"/>
              </a:ext>
            </a:extLst>
          </p:cNvPr>
          <p:cNvSpPr txBox="1"/>
          <p:nvPr/>
        </p:nvSpPr>
        <p:spPr>
          <a:xfrm>
            <a:off x="5608781" y="28483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04D71-97C1-C6E0-1D10-9E0FF4198273}"/>
              </a:ext>
            </a:extLst>
          </p:cNvPr>
          <p:cNvSpPr txBox="1"/>
          <p:nvPr/>
        </p:nvSpPr>
        <p:spPr>
          <a:xfrm>
            <a:off x="5608781" y="328808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46D61-20A9-1A7F-99D9-3DD3E09FE86B}"/>
              </a:ext>
            </a:extLst>
          </p:cNvPr>
          <p:cNvSpPr txBox="1"/>
          <p:nvPr/>
        </p:nvSpPr>
        <p:spPr>
          <a:xfrm>
            <a:off x="5627253" y="3925577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35B2B-6E49-1855-128E-2911A571649E}"/>
              </a:ext>
            </a:extLst>
          </p:cNvPr>
          <p:cNvSpPr txBox="1"/>
          <p:nvPr/>
        </p:nvSpPr>
        <p:spPr>
          <a:xfrm>
            <a:off x="66965" y="3375952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Trabecular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1B1B7E-C530-3C87-27AB-260924F8D0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236068" y="3557154"/>
            <a:ext cx="964496" cy="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2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5</Words>
  <Application>Microsoft Macintosh PowerPoint</Application>
  <PresentationFormat>Letter Paper (8.5x11 in)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Pichardo</dc:creator>
  <cp:lastModifiedBy>Samuel Pichardo</cp:lastModifiedBy>
  <cp:revision>2</cp:revision>
  <dcterms:created xsi:type="dcterms:W3CDTF">2022-12-23T22:21:45Z</dcterms:created>
  <dcterms:modified xsi:type="dcterms:W3CDTF">2023-01-09T21:15:11Z</dcterms:modified>
</cp:coreProperties>
</file>