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49"/>
    <p:restoredTop sz="97046"/>
  </p:normalViewPr>
  <p:slideViewPr>
    <p:cSldViewPr snapToGrid="0">
      <p:cViewPr>
        <p:scale>
          <a:sx n="114" d="100"/>
          <a:sy n="114" d="100"/>
        </p:scale>
        <p:origin x="7304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BC6B-ECDA-E84C-A9B5-11EC478FBE3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85C3-E17C-604F-B6BE-1C45B5CF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85C3-E17C-604F-B6BE-1C45B5CFA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4288-5E32-9949-BFBC-7031B3C73DE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B50BE-4F5C-29B2-5D99-C3580016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447"/>
            <a:ext cx="4828332" cy="2885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5277D-5679-D326-AA6E-1B67DE5ED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7" y="3299452"/>
            <a:ext cx="4803486" cy="287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477D8-3818-75C0-5F78-B8DA5BD2A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71" y="5057262"/>
            <a:ext cx="4704837" cy="282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70F09-DC83-B6FA-A5C5-0812A06D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472459"/>
            <a:ext cx="37084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B03C-4280-D1AD-3423-0B1157D6A192}"/>
              </a:ext>
            </a:extLst>
          </p:cNvPr>
          <p:cNvCxnSpPr/>
          <p:nvPr/>
        </p:nvCxnSpPr>
        <p:spPr>
          <a:xfrm flipH="1">
            <a:off x="4763654" y="4114800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5C7E-4819-6513-EB6D-236C7EA7227B}"/>
              </a:ext>
            </a:extLst>
          </p:cNvPr>
          <p:cNvCxnSpPr/>
          <p:nvPr/>
        </p:nvCxnSpPr>
        <p:spPr>
          <a:xfrm flipH="1">
            <a:off x="4763654" y="3061854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A664B-EACB-FD48-013D-12E5616B12CF}"/>
              </a:ext>
            </a:extLst>
          </p:cNvPr>
          <p:cNvCxnSpPr>
            <a:cxnSpLocks/>
          </p:cNvCxnSpPr>
          <p:nvPr/>
        </p:nvCxnSpPr>
        <p:spPr>
          <a:xfrm flipH="1" flipV="1">
            <a:off x="5026891" y="3297382"/>
            <a:ext cx="581890" cy="15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59C3F1-13CB-6077-0349-57395B7B1403}"/>
              </a:ext>
            </a:extLst>
          </p:cNvPr>
          <p:cNvCxnSpPr>
            <a:cxnSpLocks/>
          </p:cNvCxnSpPr>
          <p:nvPr/>
        </p:nvCxnSpPr>
        <p:spPr>
          <a:xfrm flipH="1">
            <a:off x="5026891" y="3456709"/>
            <a:ext cx="581890" cy="103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A36CA-83EB-A682-1147-712559062813}"/>
              </a:ext>
            </a:extLst>
          </p:cNvPr>
          <p:cNvSpPr txBox="1"/>
          <p:nvPr/>
        </p:nvSpPr>
        <p:spPr>
          <a:xfrm>
            <a:off x="5608781" y="28483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04D71-97C1-C6E0-1D10-9E0FF4198273}"/>
              </a:ext>
            </a:extLst>
          </p:cNvPr>
          <p:cNvSpPr txBox="1"/>
          <p:nvPr/>
        </p:nvSpPr>
        <p:spPr>
          <a:xfrm>
            <a:off x="5608781" y="328808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46D61-20A9-1A7F-99D9-3DD3E09FE86B}"/>
              </a:ext>
            </a:extLst>
          </p:cNvPr>
          <p:cNvSpPr txBox="1"/>
          <p:nvPr/>
        </p:nvSpPr>
        <p:spPr>
          <a:xfrm>
            <a:off x="5627253" y="3925577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35B2B-6E49-1855-128E-2911A571649E}"/>
              </a:ext>
            </a:extLst>
          </p:cNvPr>
          <p:cNvSpPr txBox="1"/>
          <p:nvPr/>
        </p:nvSpPr>
        <p:spPr>
          <a:xfrm>
            <a:off x="66965" y="3375952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Trabecular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1B1B7E-C530-3C87-27AB-260924F8D0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236068" y="3557154"/>
            <a:ext cx="964496" cy="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7E2DB-785C-B029-B30C-BA5A1724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t="7698" b="1849"/>
          <a:stretch/>
        </p:blipFill>
        <p:spPr>
          <a:xfrm>
            <a:off x="1555749" y="2890433"/>
            <a:ext cx="3746500" cy="3595607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E14AC2B1-97B5-085B-AF2F-FE8EF228A2C5}"/>
              </a:ext>
            </a:extLst>
          </p:cNvPr>
          <p:cNvSpPr/>
          <p:nvPr/>
        </p:nvSpPr>
        <p:spPr>
          <a:xfrm>
            <a:off x="1209606" y="2394840"/>
            <a:ext cx="4438786" cy="4586791"/>
          </a:xfrm>
          <a:prstGeom prst="arc">
            <a:avLst>
              <a:gd name="adj1" fmla="val 14431268"/>
              <a:gd name="adj2" fmla="val 18069513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5E85-F5C7-450F-7275-DC903DD3C29A}"/>
              </a:ext>
            </a:extLst>
          </p:cNvPr>
          <p:cNvSpPr txBox="1"/>
          <p:nvPr/>
        </p:nvSpPr>
        <p:spPr>
          <a:xfrm>
            <a:off x="2820402" y="202550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Transducer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8C95C-2C3B-2B09-46B0-866E51DB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32591" t="1525" r="32039" b="91652"/>
          <a:stretch/>
        </p:blipFill>
        <p:spPr>
          <a:xfrm>
            <a:off x="4745964" y="2678212"/>
            <a:ext cx="1112569" cy="227718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A7D82BD9-855C-8EA4-A45E-921B925701D2}"/>
              </a:ext>
            </a:extLst>
          </p:cNvPr>
          <p:cNvSpPr/>
          <p:nvPr/>
        </p:nvSpPr>
        <p:spPr>
          <a:xfrm>
            <a:off x="2288050" y="2944122"/>
            <a:ext cx="2288050" cy="135315"/>
          </a:xfrm>
          <a:custGeom>
            <a:avLst/>
            <a:gdLst>
              <a:gd name="connsiteX0" fmla="*/ 0 w 2288050"/>
              <a:gd name="connsiteY0" fmla="*/ 135315 h 135315"/>
              <a:gd name="connsiteX1" fmla="*/ 110712 w 2288050"/>
              <a:gd name="connsiteY1" fmla="*/ 131214 h 135315"/>
              <a:gd name="connsiteX2" fmla="*/ 159918 w 2288050"/>
              <a:gd name="connsiteY2" fmla="*/ 94310 h 135315"/>
              <a:gd name="connsiteX3" fmla="*/ 287032 w 2288050"/>
              <a:gd name="connsiteY3" fmla="*/ 90210 h 135315"/>
              <a:gd name="connsiteX4" fmla="*/ 336237 w 2288050"/>
              <a:gd name="connsiteY4" fmla="*/ 49205 h 135315"/>
              <a:gd name="connsiteX5" fmla="*/ 459250 w 2288050"/>
              <a:gd name="connsiteY5" fmla="*/ 45105 h 135315"/>
              <a:gd name="connsiteX6" fmla="*/ 524858 w 2288050"/>
              <a:gd name="connsiteY6" fmla="*/ 4100 h 135315"/>
              <a:gd name="connsiteX7" fmla="*/ 606867 w 2288050"/>
              <a:gd name="connsiteY7" fmla="*/ 0 h 135315"/>
              <a:gd name="connsiteX8" fmla="*/ 1271139 w 2288050"/>
              <a:gd name="connsiteY8" fmla="*/ 8201 h 135315"/>
              <a:gd name="connsiteX9" fmla="*/ 1771394 w 2288050"/>
              <a:gd name="connsiteY9" fmla="*/ 0 h 135315"/>
              <a:gd name="connsiteX10" fmla="*/ 1845202 w 2288050"/>
              <a:gd name="connsiteY10" fmla="*/ 4100 h 135315"/>
              <a:gd name="connsiteX11" fmla="*/ 1869805 w 2288050"/>
              <a:gd name="connsiteY11" fmla="*/ 41004 h 135315"/>
              <a:gd name="connsiteX12" fmla="*/ 2124033 w 2288050"/>
              <a:gd name="connsiteY12" fmla="*/ 41004 h 135315"/>
              <a:gd name="connsiteX13" fmla="*/ 2173238 w 2288050"/>
              <a:gd name="connsiteY13" fmla="*/ 94310 h 135315"/>
              <a:gd name="connsiteX14" fmla="*/ 2288050 w 2288050"/>
              <a:gd name="connsiteY14" fmla="*/ 90210 h 135315"/>
              <a:gd name="connsiteX15" fmla="*/ 2283950 w 2288050"/>
              <a:gd name="connsiteY15" fmla="*/ 90210 h 13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88050" h="135315">
                <a:moveTo>
                  <a:pt x="0" y="135315"/>
                </a:moveTo>
                <a:lnTo>
                  <a:pt x="110712" y="131214"/>
                </a:lnTo>
                <a:lnTo>
                  <a:pt x="159918" y="94310"/>
                </a:lnTo>
                <a:lnTo>
                  <a:pt x="287032" y="90210"/>
                </a:lnTo>
                <a:lnTo>
                  <a:pt x="336237" y="49205"/>
                </a:lnTo>
                <a:lnTo>
                  <a:pt x="459250" y="45105"/>
                </a:lnTo>
                <a:lnTo>
                  <a:pt x="524858" y="4100"/>
                </a:lnTo>
                <a:lnTo>
                  <a:pt x="606867" y="0"/>
                </a:lnTo>
                <a:lnTo>
                  <a:pt x="1271139" y="8201"/>
                </a:lnTo>
                <a:lnTo>
                  <a:pt x="1771394" y="0"/>
                </a:lnTo>
                <a:lnTo>
                  <a:pt x="1845202" y="4100"/>
                </a:lnTo>
                <a:lnTo>
                  <a:pt x="1869805" y="41004"/>
                </a:lnTo>
                <a:lnTo>
                  <a:pt x="2124033" y="41004"/>
                </a:lnTo>
                <a:lnTo>
                  <a:pt x="2173238" y="94310"/>
                </a:lnTo>
                <a:lnTo>
                  <a:pt x="2288050" y="90210"/>
                </a:lnTo>
                <a:lnTo>
                  <a:pt x="2283950" y="9021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1847E-DF5F-F669-67FC-7FE9466EC853}"/>
              </a:ext>
            </a:extLst>
          </p:cNvPr>
          <p:cNvSpPr txBox="1"/>
          <p:nvPr/>
        </p:nvSpPr>
        <p:spPr>
          <a:xfrm>
            <a:off x="3148254" y="6318337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x (mm)</a:t>
            </a:r>
          </a:p>
        </p:txBody>
      </p:sp>
    </p:spTree>
    <p:extLst>
      <p:ext uri="{BB962C8B-B14F-4D97-AF65-F5344CB8AC3E}">
        <p14:creationId xmlns:p14="http://schemas.microsoft.com/office/powerpoint/2010/main" val="7672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10</Words>
  <Application>Microsoft Macintosh PowerPoint</Application>
  <PresentationFormat>Letter Paper (8.5x11 in)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Pichardo</dc:creator>
  <cp:lastModifiedBy>Samuel Pichardo</cp:lastModifiedBy>
  <cp:revision>8</cp:revision>
  <dcterms:created xsi:type="dcterms:W3CDTF">2022-12-23T22:21:45Z</dcterms:created>
  <dcterms:modified xsi:type="dcterms:W3CDTF">2024-08-23T15:21:28Z</dcterms:modified>
</cp:coreProperties>
</file>