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2"/>
    <p:restoredTop sz="97046"/>
  </p:normalViewPr>
  <p:slideViewPr>
    <p:cSldViewPr snapToGrid="0">
      <p:cViewPr varScale="1">
        <p:scale>
          <a:sx n="164" d="100"/>
          <a:sy n="164" d="100"/>
        </p:scale>
        <p:origin x="5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FBC6B-ECDA-E84C-A9B5-11EC478FBE33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885C3-E17C-604F-B6BE-1C45B5CFAC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7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885C3-E17C-604F-B6BE-1C45B5CFAC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7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9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2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19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1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65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18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7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34288-5E32-9949-BFBC-7031B3C73DE4}" type="datetimeFigureOut">
              <a:rPr lang="en-US" smtClean="0"/>
              <a:t>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34288-5E32-9949-BFBC-7031B3C73DE4}" type="datetimeFigureOut">
              <a:rPr lang="en-US" smtClean="0"/>
              <a:t>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DD710-4907-3E4F-96F2-235A5695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904DA6-66D8-D738-6C76-960DAB8A2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8" y="1265273"/>
            <a:ext cx="4828332" cy="28159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23B0D55-D023-3222-9B57-916301F9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411" y="3299451"/>
            <a:ext cx="4828332" cy="2799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9CAAEA4-CF4B-21F5-2B7D-4DEA1171D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2371" y="5057262"/>
            <a:ext cx="4828332" cy="2821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2523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670F09-DC83-B6FA-A5C5-0812A06D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818" y="2472459"/>
            <a:ext cx="3708400" cy="36449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27B03C-4280-D1AD-3423-0B1157D6A192}"/>
              </a:ext>
            </a:extLst>
          </p:cNvPr>
          <p:cNvCxnSpPr/>
          <p:nvPr/>
        </p:nvCxnSpPr>
        <p:spPr>
          <a:xfrm flipH="1">
            <a:off x="4763654" y="4114800"/>
            <a:ext cx="845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55C7E-4819-6513-EB6D-236C7EA7227B}"/>
              </a:ext>
            </a:extLst>
          </p:cNvPr>
          <p:cNvCxnSpPr/>
          <p:nvPr/>
        </p:nvCxnSpPr>
        <p:spPr>
          <a:xfrm flipH="1">
            <a:off x="4763654" y="3061854"/>
            <a:ext cx="8451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9A664B-EACB-FD48-013D-12E5616B12CF}"/>
              </a:ext>
            </a:extLst>
          </p:cNvPr>
          <p:cNvCxnSpPr>
            <a:cxnSpLocks/>
          </p:cNvCxnSpPr>
          <p:nvPr/>
        </p:nvCxnSpPr>
        <p:spPr>
          <a:xfrm flipH="1" flipV="1">
            <a:off x="5026891" y="3297382"/>
            <a:ext cx="581890" cy="159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59C3F1-13CB-6077-0349-57395B7B1403}"/>
              </a:ext>
            </a:extLst>
          </p:cNvPr>
          <p:cNvCxnSpPr>
            <a:cxnSpLocks/>
          </p:cNvCxnSpPr>
          <p:nvPr/>
        </p:nvCxnSpPr>
        <p:spPr>
          <a:xfrm flipH="1">
            <a:off x="5026891" y="3456709"/>
            <a:ext cx="581890" cy="1039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2FA36CA-83EB-A682-1147-712559062813}"/>
              </a:ext>
            </a:extLst>
          </p:cNvPr>
          <p:cNvSpPr txBox="1"/>
          <p:nvPr/>
        </p:nvSpPr>
        <p:spPr>
          <a:xfrm>
            <a:off x="5608781" y="28483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Skin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904D71-97C1-C6E0-1D10-9E0FF4198273}"/>
              </a:ext>
            </a:extLst>
          </p:cNvPr>
          <p:cNvSpPr txBox="1"/>
          <p:nvPr/>
        </p:nvSpPr>
        <p:spPr>
          <a:xfrm>
            <a:off x="5608781" y="328808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Cortical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146D61-20A9-1A7F-99D9-3DD3E09FE86B}"/>
              </a:ext>
            </a:extLst>
          </p:cNvPr>
          <p:cNvSpPr txBox="1"/>
          <p:nvPr/>
        </p:nvSpPr>
        <p:spPr>
          <a:xfrm>
            <a:off x="5627253" y="3925577"/>
            <a:ext cx="6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635B2B-6E49-1855-128E-2911A571649E}"/>
              </a:ext>
            </a:extLst>
          </p:cNvPr>
          <p:cNvSpPr txBox="1"/>
          <p:nvPr/>
        </p:nvSpPr>
        <p:spPr>
          <a:xfrm>
            <a:off x="66965" y="3375952"/>
            <a:ext cx="1169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Trabecular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1B1B7E-C530-3C87-27AB-260924F8D0A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236068" y="3557154"/>
            <a:ext cx="964496" cy="3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2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7E2DB-785C-B029-B30C-BA5A1724D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rcRect t="7698" b="1849"/>
          <a:stretch/>
        </p:blipFill>
        <p:spPr>
          <a:xfrm>
            <a:off x="1555749" y="2890433"/>
            <a:ext cx="3746500" cy="3595607"/>
          </a:xfrm>
          <a:prstGeom prst="rect">
            <a:avLst/>
          </a:prstGeom>
        </p:spPr>
      </p:pic>
      <p:sp>
        <p:nvSpPr>
          <p:cNvPr id="5" name="Arc 4">
            <a:extLst>
              <a:ext uri="{FF2B5EF4-FFF2-40B4-BE49-F238E27FC236}">
                <a16:creationId xmlns:a16="http://schemas.microsoft.com/office/drawing/2014/main" id="{E14AC2B1-97B5-085B-AF2F-FE8EF228A2C5}"/>
              </a:ext>
            </a:extLst>
          </p:cNvPr>
          <p:cNvSpPr/>
          <p:nvPr/>
        </p:nvSpPr>
        <p:spPr>
          <a:xfrm>
            <a:off x="1209606" y="2394840"/>
            <a:ext cx="4438786" cy="4586791"/>
          </a:xfrm>
          <a:prstGeom prst="arc">
            <a:avLst>
              <a:gd name="adj1" fmla="val 14431268"/>
              <a:gd name="adj2" fmla="val 18069513"/>
            </a:avLst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85E85-F5C7-450F-7275-DC903DD3C29A}"/>
              </a:ext>
            </a:extLst>
          </p:cNvPr>
          <p:cNvSpPr txBox="1"/>
          <p:nvPr/>
        </p:nvSpPr>
        <p:spPr>
          <a:xfrm>
            <a:off x="2820402" y="2025508"/>
            <a:ext cx="121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Transducer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08C95C-2C3B-2B09-46B0-866E51DBFD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ECECEC"/>
              </a:clrFrom>
              <a:clrTo>
                <a:srgbClr val="ECECEC">
                  <a:alpha val="0"/>
                </a:srgbClr>
              </a:clrTo>
            </a:clrChange>
          </a:blip>
          <a:srcRect l="32591" t="1525" r="32039" b="91652"/>
          <a:stretch/>
        </p:blipFill>
        <p:spPr>
          <a:xfrm>
            <a:off x="4745964" y="2678212"/>
            <a:ext cx="1112569" cy="22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25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 Them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</TotalTime>
  <Words>6</Words>
  <Application>Microsoft Macintosh PowerPoint</Application>
  <PresentationFormat>Letter Paper (8.5x11 in)</PresentationFormat>
  <Paragraphs>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 2013 - 2022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Pichardo</dc:creator>
  <cp:lastModifiedBy>Samuel Pichardo</cp:lastModifiedBy>
  <cp:revision>5</cp:revision>
  <dcterms:created xsi:type="dcterms:W3CDTF">2022-12-23T22:21:45Z</dcterms:created>
  <dcterms:modified xsi:type="dcterms:W3CDTF">2023-01-10T23:35:49Z</dcterms:modified>
</cp:coreProperties>
</file>