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8999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122363"/>
            <a:ext cx="7649607" cy="2387600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602038"/>
            <a:ext cx="6749654" cy="1655762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65125"/>
            <a:ext cx="19405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65125"/>
            <a:ext cx="570908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7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709740"/>
            <a:ext cx="7762102" cy="285273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589465"/>
            <a:ext cx="7762102" cy="1500187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825625"/>
            <a:ext cx="38248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65126"/>
            <a:ext cx="776210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681163"/>
            <a:ext cx="380722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505075"/>
            <a:ext cx="38072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681163"/>
            <a:ext cx="3825976" cy="82391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505075"/>
            <a:ext cx="382597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987426"/>
            <a:ext cx="4556016" cy="487362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57200"/>
            <a:ext cx="2902585" cy="16002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987426"/>
            <a:ext cx="4556016" cy="487362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057400"/>
            <a:ext cx="2902585" cy="3811588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65126"/>
            <a:ext cx="776210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825625"/>
            <a:ext cx="77621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8013D-3BA3-ED4B-8DDD-E9DDD8833DA1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6356352"/>
            <a:ext cx="3037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6356352"/>
            <a:ext cx="20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57EAF-5412-3249-8698-3AABDFE68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CEF6FC7-8B14-47C6-FEEA-08F936140402}"/>
              </a:ext>
            </a:extLst>
          </p:cNvPr>
          <p:cNvSpPr/>
          <p:nvPr/>
        </p:nvSpPr>
        <p:spPr>
          <a:xfrm>
            <a:off x="7653111" y="9129"/>
            <a:ext cx="1194169" cy="993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B09A79-81FD-0280-F610-21B6086EF457}"/>
              </a:ext>
            </a:extLst>
          </p:cNvPr>
          <p:cNvSpPr/>
          <p:nvPr/>
        </p:nvSpPr>
        <p:spPr>
          <a:xfrm>
            <a:off x="187426" y="568929"/>
            <a:ext cx="2325069" cy="6411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/>
              <a:t>Anatomical Imaging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822586-B4B1-1333-6B16-3E576B09B4A7}"/>
              </a:ext>
            </a:extLst>
          </p:cNvPr>
          <p:cNvSpPr/>
          <p:nvPr/>
        </p:nvSpPr>
        <p:spPr>
          <a:xfrm>
            <a:off x="187419" y="1838513"/>
            <a:ext cx="2325069" cy="6411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C205675-B12B-948C-CA0D-B887C8702D66}"/>
              </a:ext>
            </a:extLst>
          </p:cNvPr>
          <p:cNvSpPr/>
          <p:nvPr/>
        </p:nvSpPr>
        <p:spPr>
          <a:xfrm>
            <a:off x="187418" y="3058896"/>
            <a:ext cx="2325069" cy="6411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Planning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E7EAEC-A1F4-96EE-A59B-0F311A3B95A5}"/>
              </a:ext>
            </a:extLst>
          </p:cNvPr>
          <p:cNvSpPr/>
          <p:nvPr/>
        </p:nvSpPr>
        <p:spPr>
          <a:xfrm>
            <a:off x="187417" y="4372966"/>
            <a:ext cx="2325069" cy="6411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BabelBrain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4E612E-7898-E677-F095-1A92DA00DAE3}"/>
              </a:ext>
            </a:extLst>
          </p:cNvPr>
          <p:cNvSpPr/>
          <p:nvPr/>
        </p:nvSpPr>
        <p:spPr>
          <a:xfrm>
            <a:off x="187420" y="5702204"/>
            <a:ext cx="2325069" cy="64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Neuromodulation procedure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14626D-F5B8-773E-8F39-35987999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943" y="210557"/>
            <a:ext cx="1021734" cy="1182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8BAF5D-8C6E-3605-BDA2-BC3FC6EEF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17" y="213637"/>
            <a:ext cx="996764" cy="11828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1D3B6-6358-F2B8-8BA9-A0407E50550C}"/>
              </a:ext>
            </a:extLst>
          </p:cNvPr>
          <p:cNvSpPr txBox="1"/>
          <p:nvPr/>
        </p:nvSpPr>
        <p:spPr>
          <a:xfrm>
            <a:off x="2580949" y="568929"/>
            <a:ext cx="2056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MRI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CT (optional)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8857D3-21D9-6118-5747-893F6272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74" y="213637"/>
            <a:ext cx="952146" cy="1179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28EDC9-69FC-2465-7E31-F247B2A8F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613" y="210557"/>
            <a:ext cx="934902" cy="11797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154925-2761-6077-D5D2-F5CDB82A8A78}"/>
              </a:ext>
            </a:extLst>
          </p:cNvPr>
          <p:cNvSpPr txBox="1"/>
          <p:nvPr/>
        </p:nvSpPr>
        <p:spPr>
          <a:xfrm>
            <a:off x="4889897" y="730"/>
            <a:ext cx="45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T1w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3BB60-4114-EE49-393F-EBA8247607FF}"/>
              </a:ext>
            </a:extLst>
          </p:cNvPr>
          <p:cNvSpPr txBox="1"/>
          <p:nvPr/>
        </p:nvSpPr>
        <p:spPr>
          <a:xfrm>
            <a:off x="5886661" y="730"/>
            <a:ext cx="45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T2w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0F0C34-19EA-FCD2-A5AF-76C70BAC912D}"/>
              </a:ext>
            </a:extLst>
          </p:cNvPr>
          <p:cNvSpPr txBox="1"/>
          <p:nvPr/>
        </p:nvSpPr>
        <p:spPr>
          <a:xfrm>
            <a:off x="7966047" y="9128"/>
            <a:ext cx="4577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0A6CF2-3B77-832F-AAB7-3209326A5580}"/>
              </a:ext>
            </a:extLst>
          </p:cNvPr>
          <p:cNvSpPr txBox="1"/>
          <p:nvPr/>
        </p:nvSpPr>
        <p:spPr>
          <a:xfrm>
            <a:off x="6610201" y="0"/>
            <a:ext cx="10031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ZTE/PETRA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F6854-69DA-C11C-F75C-1B1C83C74BB5}"/>
              </a:ext>
            </a:extLst>
          </p:cNvPr>
          <p:cNvSpPr txBox="1"/>
          <p:nvPr/>
        </p:nvSpPr>
        <p:spPr>
          <a:xfrm>
            <a:off x="2629063" y="1996293"/>
            <a:ext cx="196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Surface extraction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9530E5-BA91-C0A2-37B0-2709D9A58EF2}"/>
              </a:ext>
            </a:extLst>
          </p:cNvPr>
          <p:cNvGrpSpPr/>
          <p:nvPr/>
        </p:nvGrpSpPr>
        <p:grpSpPr>
          <a:xfrm>
            <a:off x="4634619" y="1661131"/>
            <a:ext cx="858429" cy="805815"/>
            <a:chOff x="6585031" y="1887454"/>
            <a:chExt cx="2959100" cy="277773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C9228F-B53D-CD63-E69F-287B0E122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5031" y="2379188"/>
              <a:ext cx="2959100" cy="2286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234CA0F-4D41-18CA-AF4B-0820CC9A8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435" y="1887454"/>
              <a:ext cx="2387600" cy="660400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61D253A0-D8BE-7A4F-AEF3-4A748FDD1A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552" y="3115378"/>
            <a:ext cx="613687" cy="6136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9D8E0F7-F806-66B7-AE87-22A3B5FB69F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7498" y="2909742"/>
            <a:ext cx="712582" cy="2420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EE9F2B6-AD2D-9DD9-832B-98130F908761}"/>
              </a:ext>
            </a:extLst>
          </p:cNvPr>
          <p:cNvSpPr txBox="1"/>
          <p:nvPr/>
        </p:nvSpPr>
        <p:spPr>
          <a:xfrm>
            <a:off x="2613919" y="3030744"/>
            <a:ext cx="2076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In neuronavigation</a:t>
            </a:r>
            <a:br>
              <a:rPr lang="en-US" sz="1400" dirty="0"/>
            </a:br>
            <a:r>
              <a:rPr lang="en-US" sz="1400" dirty="0"/>
              <a:t>or visualization software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8D6C287-9574-27EF-3225-05BAA903B1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1500" y="2856047"/>
            <a:ext cx="2111487" cy="99336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181466B-7A8A-B68B-30E5-18FE8F8653FF}"/>
              </a:ext>
            </a:extLst>
          </p:cNvPr>
          <p:cNvSpPr txBox="1"/>
          <p:nvPr/>
        </p:nvSpPr>
        <p:spPr>
          <a:xfrm>
            <a:off x="2669284" y="4318915"/>
            <a:ext cx="1965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Modeling</a:t>
            </a:r>
          </a:p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Synchronization with planning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A19836-F096-41E9-0A03-554140F0F05D}"/>
              </a:ext>
            </a:extLst>
          </p:cNvPr>
          <p:cNvSpPr txBox="1"/>
          <p:nvPr/>
        </p:nvSpPr>
        <p:spPr>
          <a:xfrm>
            <a:off x="2699143" y="5868889"/>
            <a:ext cx="2410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350" indent="-133350">
              <a:buFont typeface="Arial" panose="020B0604020202020204" pitchFamily="34" charset="0"/>
              <a:buChar char="•"/>
            </a:pPr>
            <a:r>
              <a:rPr lang="en-US" sz="1400" dirty="0"/>
              <a:t>TUS Delivery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BEC73D6-FC29-4787-5561-C004CF24991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912" b="8703"/>
          <a:stretch/>
        </p:blipFill>
        <p:spPr>
          <a:xfrm>
            <a:off x="4706917" y="5546750"/>
            <a:ext cx="1324371" cy="1106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27A922-CDD1-8888-5BCC-F26F8300E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6550" y="4126928"/>
            <a:ext cx="2598686" cy="1078474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6C0A02E4-C551-89F1-6FC9-BEFBB972678E}"/>
              </a:ext>
            </a:extLst>
          </p:cNvPr>
          <p:cNvSpPr/>
          <p:nvPr/>
        </p:nvSpPr>
        <p:spPr>
          <a:xfrm>
            <a:off x="1103430" y="1264505"/>
            <a:ext cx="435429" cy="5610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F27B0B2-9A60-1654-1F78-9F11962E0E4B}"/>
              </a:ext>
            </a:extLst>
          </p:cNvPr>
          <p:cNvSpPr/>
          <p:nvPr/>
        </p:nvSpPr>
        <p:spPr>
          <a:xfrm>
            <a:off x="1103430" y="2488532"/>
            <a:ext cx="435429" cy="5610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AA278E80-8E5C-1D2F-01C6-270A1D5BAC77}"/>
              </a:ext>
            </a:extLst>
          </p:cNvPr>
          <p:cNvSpPr/>
          <p:nvPr/>
        </p:nvSpPr>
        <p:spPr>
          <a:xfrm>
            <a:off x="1103430" y="3748917"/>
            <a:ext cx="435429" cy="5610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0DEC408C-0FA4-95DE-5D2C-5172C7B5D002}"/>
              </a:ext>
            </a:extLst>
          </p:cNvPr>
          <p:cNvSpPr/>
          <p:nvPr/>
        </p:nvSpPr>
        <p:spPr>
          <a:xfrm>
            <a:off x="1117071" y="5077114"/>
            <a:ext cx="435429" cy="5610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CBF3696-ECF7-5BA2-A704-5C3E0E2586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01516" y="2920415"/>
            <a:ext cx="949891" cy="2420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81B227-C25F-345F-2EEE-31F1C81EC5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3114" y="3205072"/>
            <a:ext cx="943471" cy="5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611"/>
      </p:ext>
    </p:extLst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32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Pichardo</dc:creator>
  <cp:lastModifiedBy>Samuel Pichardo</cp:lastModifiedBy>
  <cp:revision>6</cp:revision>
  <dcterms:created xsi:type="dcterms:W3CDTF">2024-09-07T07:44:18Z</dcterms:created>
  <dcterms:modified xsi:type="dcterms:W3CDTF">2024-09-07T08:00:41Z</dcterms:modified>
</cp:coreProperties>
</file>