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/>
    <p:restoredTop sz="97046"/>
  </p:normalViewPr>
  <p:slideViewPr>
    <p:cSldViewPr snapToGrid="0">
      <p:cViewPr>
        <p:scale>
          <a:sx n="211" d="100"/>
          <a:sy n="211" d="100"/>
        </p:scale>
        <p:origin x="1272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BC6B-ECDA-E84C-A9B5-11EC478FBE33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85C3-E17C-604F-B6BE-1C45B5CF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85C3-E17C-604F-B6BE-1C45B5CFA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4288-5E32-9949-BFBC-7031B3C73DE4}" type="datetimeFigureOut">
              <a:rPr lang="en-US" smtClean="0"/>
              <a:t>12/23/22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04DA6-66D8-D738-6C76-960DAB8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" y="1265273"/>
            <a:ext cx="4828332" cy="28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B0D55-D023-3222-9B57-916301F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11" y="3299451"/>
            <a:ext cx="4828332" cy="279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CAAEA4-CF4B-21F5-2B7D-4DEA1171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71" y="5057262"/>
            <a:ext cx="4828332" cy="282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38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</TotalTime>
  <Words>1</Words>
  <Application>Microsoft Macintosh PowerPoint</Application>
  <PresentationFormat>Letter Paper (8.5x11 in)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 2013 - 2022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Pichardo</dc:creator>
  <cp:lastModifiedBy>Samuel Pichardo</cp:lastModifiedBy>
  <cp:revision>1</cp:revision>
  <dcterms:created xsi:type="dcterms:W3CDTF">2022-12-23T22:21:45Z</dcterms:created>
  <dcterms:modified xsi:type="dcterms:W3CDTF">2022-12-23T22:26:55Z</dcterms:modified>
</cp:coreProperties>
</file>