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B998E37-053A-4EB2-A382-9E7A326AC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72228FA5-1EB2-4B61-9938-4E25A6FF9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9206-CDA3-4119-98E9-06693F4F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A748-CFC5-44BA-9528-C12B690C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8F97AD0-5C67-4A97-992F-BDC23C4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87C01AC-5BB6-4B13-9A3F-DB4CE996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33F6-042D-49DF-8DAC-628872F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A748-CFC5-44BA-9528-C12B690C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">
            <a:extLst>
              <a:ext uri="{FF2B5EF4-FFF2-40B4-BE49-F238E27FC236}">
                <a16:creationId xmlns:a16="http://schemas.microsoft.com/office/drawing/2014/main" id="{1D259260-3C4D-4DB5-A3CB-29FE38ABA6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566532"/>
            <a:ext cx="12192000" cy="4572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8F97AD0-5C67-4A97-992F-BDC23C4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33F6-042D-49DF-8DAC-628872F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A748-CFC5-44BA-9528-C12B690C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0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">
            <a:extLst>
              <a:ext uri="{FF2B5EF4-FFF2-40B4-BE49-F238E27FC236}">
                <a16:creationId xmlns:a16="http://schemas.microsoft.com/office/drawing/2014/main" id="{1D259260-3C4D-4DB5-A3CB-29FE38ABA6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9600" y="1330036"/>
            <a:ext cx="8992800" cy="5400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8F97AD0-5C67-4A97-992F-BDC23C4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33F6-042D-49DF-8DAC-628872F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A748-CFC5-44BA-9528-C12B690C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3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">
            <a:extLst>
              <a:ext uri="{FF2B5EF4-FFF2-40B4-BE49-F238E27FC236}">
                <a16:creationId xmlns:a16="http://schemas.microsoft.com/office/drawing/2014/main" id="{1D259260-3C4D-4DB5-A3CB-29FE38ABA6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4600" y="1"/>
            <a:ext cx="11422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33F6-042D-49DF-8DAC-628872F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A748-CFC5-44BA-9528-C12B690C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9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0E106-E81C-40C9-8DF2-18309D21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2" y="365125"/>
            <a:ext cx="11249245" cy="78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1463F-A77A-4A95-A915-DDA7D78E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833" y="1318438"/>
            <a:ext cx="11249246" cy="517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FC14-19BB-41DA-B1F8-D7334FA0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242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A748-CFC5-44BA-9528-C12B690C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6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comparison_template.potx" id="{CB195916-E405-44DA-B8E5-4469091B210D}" vid="{75B3AB6D-199E-447F-897D-6AC8FEF9E7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intercomparison_template</Template>
  <TotalTime>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</dc:creator>
  <cp:lastModifiedBy>Treeby, Bradley</cp:lastModifiedBy>
  <cp:revision>9</cp:revision>
  <dcterms:created xsi:type="dcterms:W3CDTF">2022-01-21T09:46:40Z</dcterms:created>
  <dcterms:modified xsi:type="dcterms:W3CDTF">2022-02-02T15:54:38Z</dcterms:modified>
</cp:coreProperties>
</file>