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1AF6F-19A1-4EDC-8BC4-79602BCAB7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A40DD6-3670-4BFC-AD98-E6158D5316C3}">
      <dgm:prSet/>
      <dgm:spPr/>
      <dgm:t>
        <a:bodyPr/>
        <a:lstStyle/>
        <a:p>
          <a:r>
            <a:rPr lang="en-US"/>
            <a:t>Research Interest</a:t>
          </a:r>
        </a:p>
      </dgm:t>
    </dgm:pt>
    <dgm:pt modelId="{98BD6A6C-9C50-4C20-8962-921A3DD97AB1}" type="parTrans" cxnId="{49359E6D-23F2-47BC-ACEA-D00CA6BEB67B}">
      <dgm:prSet/>
      <dgm:spPr/>
      <dgm:t>
        <a:bodyPr/>
        <a:lstStyle/>
        <a:p>
          <a:endParaRPr lang="en-US"/>
        </a:p>
      </dgm:t>
    </dgm:pt>
    <dgm:pt modelId="{85A6D9F9-0E34-4579-B463-64013579239B}" type="sibTrans" cxnId="{49359E6D-23F2-47BC-ACEA-D00CA6BEB67B}">
      <dgm:prSet/>
      <dgm:spPr/>
      <dgm:t>
        <a:bodyPr/>
        <a:lstStyle/>
        <a:p>
          <a:endParaRPr lang="en-US"/>
        </a:p>
      </dgm:t>
    </dgm:pt>
    <dgm:pt modelId="{6D449EBC-2F10-47D1-9280-C2CB3DE6BF64}">
      <dgm:prSet/>
      <dgm:spPr/>
      <dgm:t>
        <a:bodyPr/>
        <a:lstStyle/>
        <a:p>
          <a:r>
            <a:rPr lang="en-US"/>
            <a:t>Current Project</a:t>
          </a:r>
        </a:p>
      </dgm:t>
    </dgm:pt>
    <dgm:pt modelId="{B4210DA9-BC03-4204-A23F-EDD0AF33826F}" type="parTrans" cxnId="{F0D5EE2C-2F97-4DB5-9D1D-8B1AC5ECCA54}">
      <dgm:prSet/>
      <dgm:spPr/>
      <dgm:t>
        <a:bodyPr/>
        <a:lstStyle/>
        <a:p>
          <a:endParaRPr lang="en-US"/>
        </a:p>
      </dgm:t>
    </dgm:pt>
    <dgm:pt modelId="{03801DAE-8425-4404-A4E0-670FA3AB49AB}" type="sibTrans" cxnId="{F0D5EE2C-2F97-4DB5-9D1D-8B1AC5ECCA54}">
      <dgm:prSet/>
      <dgm:spPr/>
      <dgm:t>
        <a:bodyPr/>
        <a:lstStyle/>
        <a:p>
          <a:endParaRPr lang="en-US"/>
        </a:p>
      </dgm:t>
    </dgm:pt>
    <dgm:pt modelId="{2437DEDB-DBE1-4B14-85F7-C9DA2077389E}">
      <dgm:prSet/>
      <dgm:spPr/>
      <dgm:t>
        <a:bodyPr/>
        <a:lstStyle/>
        <a:p>
          <a:r>
            <a:rPr lang="en-US"/>
            <a:t>Excellent Thematic Analysis</a:t>
          </a:r>
        </a:p>
      </dgm:t>
    </dgm:pt>
    <dgm:pt modelId="{8071F9D8-84AB-44B1-861D-3D64340D1F17}" type="parTrans" cxnId="{8AF4C09B-6322-4B01-862E-1417C7A98F9B}">
      <dgm:prSet/>
      <dgm:spPr/>
      <dgm:t>
        <a:bodyPr/>
        <a:lstStyle/>
        <a:p>
          <a:endParaRPr lang="en-US"/>
        </a:p>
      </dgm:t>
    </dgm:pt>
    <dgm:pt modelId="{43C74723-8AAB-498C-947B-C40078CE18AF}" type="sibTrans" cxnId="{8AF4C09B-6322-4B01-862E-1417C7A98F9B}">
      <dgm:prSet/>
      <dgm:spPr/>
      <dgm:t>
        <a:bodyPr/>
        <a:lstStyle/>
        <a:p>
          <a:endParaRPr lang="en-US"/>
        </a:p>
      </dgm:t>
    </dgm:pt>
    <dgm:pt modelId="{33D1A9BE-742A-463A-9145-44F855095E51}" type="pres">
      <dgm:prSet presAssocID="{2C71AF6F-19A1-4EDC-8BC4-79602BCAB77B}" presName="root" presStyleCnt="0">
        <dgm:presLayoutVars>
          <dgm:dir/>
          <dgm:resizeHandles val="exact"/>
        </dgm:presLayoutVars>
      </dgm:prSet>
      <dgm:spPr/>
    </dgm:pt>
    <dgm:pt modelId="{5EB1B4E4-A61B-4192-B19C-AA6A2947FECF}" type="pres">
      <dgm:prSet presAssocID="{0EA40DD6-3670-4BFC-AD98-E6158D5316C3}" presName="compNode" presStyleCnt="0"/>
      <dgm:spPr/>
    </dgm:pt>
    <dgm:pt modelId="{536FA1AA-E93F-483C-B262-9ACDD9D0CCF6}" type="pres">
      <dgm:prSet presAssocID="{0EA40DD6-3670-4BFC-AD98-E6158D531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8DF296-0A76-4510-8BEC-3BBF5D202C0C}" type="pres">
      <dgm:prSet presAssocID="{0EA40DD6-3670-4BFC-AD98-E6158D5316C3}" presName="spaceRect" presStyleCnt="0"/>
      <dgm:spPr/>
    </dgm:pt>
    <dgm:pt modelId="{EAC0934C-4FF0-4563-AA8D-DC60BC08D061}" type="pres">
      <dgm:prSet presAssocID="{0EA40DD6-3670-4BFC-AD98-E6158D5316C3}" presName="textRect" presStyleLbl="revTx" presStyleIdx="0" presStyleCnt="3">
        <dgm:presLayoutVars>
          <dgm:chMax val="1"/>
          <dgm:chPref val="1"/>
        </dgm:presLayoutVars>
      </dgm:prSet>
      <dgm:spPr/>
    </dgm:pt>
    <dgm:pt modelId="{3709E693-A511-4950-85FE-939F2D2BA44F}" type="pres">
      <dgm:prSet presAssocID="{85A6D9F9-0E34-4579-B463-64013579239B}" presName="sibTrans" presStyleCnt="0"/>
      <dgm:spPr/>
    </dgm:pt>
    <dgm:pt modelId="{7B868D79-40B6-4C7E-B572-5564FEFDAF2C}" type="pres">
      <dgm:prSet presAssocID="{6D449EBC-2F10-47D1-9280-C2CB3DE6BF64}" presName="compNode" presStyleCnt="0"/>
      <dgm:spPr/>
    </dgm:pt>
    <dgm:pt modelId="{EE7B7A91-F4BD-497A-8E1A-222BEA38A1E8}" type="pres">
      <dgm:prSet presAssocID="{6D449EBC-2F10-47D1-9280-C2CB3DE6BF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11A99F-DF9F-4F16-8BF2-88641768F7FD}" type="pres">
      <dgm:prSet presAssocID="{6D449EBC-2F10-47D1-9280-C2CB3DE6BF64}" presName="spaceRect" presStyleCnt="0"/>
      <dgm:spPr/>
    </dgm:pt>
    <dgm:pt modelId="{0DCC37C5-DC54-41EB-8E29-38209AFA1DBA}" type="pres">
      <dgm:prSet presAssocID="{6D449EBC-2F10-47D1-9280-C2CB3DE6BF64}" presName="textRect" presStyleLbl="revTx" presStyleIdx="1" presStyleCnt="3">
        <dgm:presLayoutVars>
          <dgm:chMax val="1"/>
          <dgm:chPref val="1"/>
        </dgm:presLayoutVars>
      </dgm:prSet>
      <dgm:spPr/>
    </dgm:pt>
    <dgm:pt modelId="{EE2D0DC0-C63D-4DAE-9BC5-CBBCCCB1A999}" type="pres">
      <dgm:prSet presAssocID="{03801DAE-8425-4404-A4E0-670FA3AB49AB}" presName="sibTrans" presStyleCnt="0"/>
      <dgm:spPr/>
    </dgm:pt>
    <dgm:pt modelId="{2B6DB60B-CE72-4104-B09F-6C5696A8CE57}" type="pres">
      <dgm:prSet presAssocID="{2437DEDB-DBE1-4B14-85F7-C9DA2077389E}" presName="compNode" presStyleCnt="0"/>
      <dgm:spPr/>
    </dgm:pt>
    <dgm:pt modelId="{043CBBE8-FEF8-4C29-9E97-17A380E414BE}" type="pres">
      <dgm:prSet presAssocID="{2437DEDB-DBE1-4B14-85F7-C9DA207738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E547D42-0B0B-4AC2-8CD4-CBB614D4BD49}" type="pres">
      <dgm:prSet presAssocID="{2437DEDB-DBE1-4B14-85F7-C9DA2077389E}" presName="spaceRect" presStyleCnt="0"/>
      <dgm:spPr/>
    </dgm:pt>
    <dgm:pt modelId="{448CBE5A-EC7B-41CA-AD60-DCBFCB99C8D8}" type="pres">
      <dgm:prSet presAssocID="{2437DEDB-DBE1-4B14-85F7-C9DA207738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57A909-6ABE-444F-9180-83F2976A8355}" type="presOf" srcId="{6D449EBC-2F10-47D1-9280-C2CB3DE6BF64}" destId="{0DCC37C5-DC54-41EB-8E29-38209AFA1DBA}" srcOrd="0" destOrd="0" presId="urn:microsoft.com/office/officeart/2018/2/layout/IconLabelList"/>
    <dgm:cxn modelId="{F0D5EE2C-2F97-4DB5-9D1D-8B1AC5ECCA54}" srcId="{2C71AF6F-19A1-4EDC-8BC4-79602BCAB77B}" destId="{6D449EBC-2F10-47D1-9280-C2CB3DE6BF64}" srcOrd="1" destOrd="0" parTransId="{B4210DA9-BC03-4204-A23F-EDD0AF33826F}" sibTransId="{03801DAE-8425-4404-A4E0-670FA3AB49AB}"/>
    <dgm:cxn modelId="{49359E6D-23F2-47BC-ACEA-D00CA6BEB67B}" srcId="{2C71AF6F-19A1-4EDC-8BC4-79602BCAB77B}" destId="{0EA40DD6-3670-4BFC-AD98-E6158D5316C3}" srcOrd="0" destOrd="0" parTransId="{98BD6A6C-9C50-4C20-8962-921A3DD97AB1}" sibTransId="{85A6D9F9-0E34-4579-B463-64013579239B}"/>
    <dgm:cxn modelId="{797B7589-2BE0-455F-A6E1-48200E5C9FDD}" type="presOf" srcId="{2C71AF6F-19A1-4EDC-8BC4-79602BCAB77B}" destId="{33D1A9BE-742A-463A-9145-44F855095E51}" srcOrd="0" destOrd="0" presId="urn:microsoft.com/office/officeart/2018/2/layout/IconLabelList"/>
    <dgm:cxn modelId="{8AF4C09B-6322-4B01-862E-1417C7A98F9B}" srcId="{2C71AF6F-19A1-4EDC-8BC4-79602BCAB77B}" destId="{2437DEDB-DBE1-4B14-85F7-C9DA2077389E}" srcOrd="2" destOrd="0" parTransId="{8071F9D8-84AB-44B1-861D-3D64340D1F17}" sibTransId="{43C74723-8AAB-498C-947B-C40078CE18AF}"/>
    <dgm:cxn modelId="{D3EE64C2-787A-4086-9361-E5A7D00E1A02}" type="presOf" srcId="{0EA40DD6-3670-4BFC-AD98-E6158D5316C3}" destId="{EAC0934C-4FF0-4563-AA8D-DC60BC08D061}" srcOrd="0" destOrd="0" presId="urn:microsoft.com/office/officeart/2018/2/layout/IconLabelList"/>
    <dgm:cxn modelId="{CDE16AD0-9381-4B4B-BB05-413B268081BA}" type="presOf" srcId="{2437DEDB-DBE1-4B14-85F7-C9DA2077389E}" destId="{448CBE5A-EC7B-41CA-AD60-DCBFCB99C8D8}" srcOrd="0" destOrd="0" presId="urn:microsoft.com/office/officeart/2018/2/layout/IconLabelList"/>
    <dgm:cxn modelId="{C026ABE3-D988-4FDE-92CF-9F4BA60C81BB}" type="presParOf" srcId="{33D1A9BE-742A-463A-9145-44F855095E51}" destId="{5EB1B4E4-A61B-4192-B19C-AA6A2947FECF}" srcOrd="0" destOrd="0" presId="urn:microsoft.com/office/officeart/2018/2/layout/IconLabelList"/>
    <dgm:cxn modelId="{82D441C8-FB64-4063-8D01-1045FB500450}" type="presParOf" srcId="{5EB1B4E4-A61B-4192-B19C-AA6A2947FECF}" destId="{536FA1AA-E93F-483C-B262-9ACDD9D0CCF6}" srcOrd="0" destOrd="0" presId="urn:microsoft.com/office/officeart/2018/2/layout/IconLabelList"/>
    <dgm:cxn modelId="{7796276B-9B71-4260-B8C1-153C54ADA53F}" type="presParOf" srcId="{5EB1B4E4-A61B-4192-B19C-AA6A2947FECF}" destId="{4F8DF296-0A76-4510-8BEC-3BBF5D202C0C}" srcOrd="1" destOrd="0" presId="urn:microsoft.com/office/officeart/2018/2/layout/IconLabelList"/>
    <dgm:cxn modelId="{D7957FF5-BA9E-4F96-98B6-3D40DE686EB6}" type="presParOf" srcId="{5EB1B4E4-A61B-4192-B19C-AA6A2947FECF}" destId="{EAC0934C-4FF0-4563-AA8D-DC60BC08D061}" srcOrd="2" destOrd="0" presId="urn:microsoft.com/office/officeart/2018/2/layout/IconLabelList"/>
    <dgm:cxn modelId="{DAD5EAFC-7B77-4BA8-8C74-A9BF30232299}" type="presParOf" srcId="{33D1A9BE-742A-463A-9145-44F855095E51}" destId="{3709E693-A511-4950-85FE-939F2D2BA44F}" srcOrd="1" destOrd="0" presId="urn:microsoft.com/office/officeart/2018/2/layout/IconLabelList"/>
    <dgm:cxn modelId="{451E31E0-EDE8-4E86-B0D5-92D9683BEE89}" type="presParOf" srcId="{33D1A9BE-742A-463A-9145-44F855095E51}" destId="{7B868D79-40B6-4C7E-B572-5564FEFDAF2C}" srcOrd="2" destOrd="0" presId="urn:microsoft.com/office/officeart/2018/2/layout/IconLabelList"/>
    <dgm:cxn modelId="{D7FB6737-F41C-4339-8DC2-8F145B889880}" type="presParOf" srcId="{7B868D79-40B6-4C7E-B572-5564FEFDAF2C}" destId="{EE7B7A91-F4BD-497A-8E1A-222BEA38A1E8}" srcOrd="0" destOrd="0" presId="urn:microsoft.com/office/officeart/2018/2/layout/IconLabelList"/>
    <dgm:cxn modelId="{8F5EA1D2-3805-425A-8C33-EA0F2CEE267A}" type="presParOf" srcId="{7B868D79-40B6-4C7E-B572-5564FEFDAF2C}" destId="{6211A99F-DF9F-4F16-8BF2-88641768F7FD}" srcOrd="1" destOrd="0" presId="urn:microsoft.com/office/officeart/2018/2/layout/IconLabelList"/>
    <dgm:cxn modelId="{FE44B7EE-A442-4C83-B568-8319B503060A}" type="presParOf" srcId="{7B868D79-40B6-4C7E-B572-5564FEFDAF2C}" destId="{0DCC37C5-DC54-41EB-8E29-38209AFA1DBA}" srcOrd="2" destOrd="0" presId="urn:microsoft.com/office/officeart/2018/2/layout/IconLabelList"/>
    <dgm:cxn modelId="{9ADB1E8D-5959-425D-8DEB-C623CD192589}" type="presParOf" srcId="{33D1A9BE-742A-463A-9145-44F855095E51}" destId="{EE2D0DC0-C63D-4DAE-9BC5-CBBCCCB1A999}" srcOrd="3" destOrd="0" presId="urn:microsoft.com/office/officeart/2018/2/layout/IconLabelList"/>
    <dgm:cxn modelId="{1417269E-B18F-460F-ABAF-512319A1C8BB}" type="presParOf" srcId="{33D1A9BE-742A-463A-9145-44F855095E51}" destId="{2B6DB60B-CE72-4104-B09F-6C5696A8CE57}" srcOrd="4" destOrd="0" presId="urn:microsoft.com/office/officeart/2018/2/layout/IconLabelList"/>
    <dgm:cxn modelId="{7ECFD6F4-741B-4F3E-97AA-FA8CF77F7BED}" type="presParOf" srcId="{2B6DB60B-CE72-4104-B09F-6C5696A8CE57}" destId="{043CBBE8-FEF8-4C29-9E97-17A380E414BE}" srcOrd="0" destOrd="0" presId="urn:microsoft.com/office/officeart/2018/2/layout/IconLabelList"/>
    <dgm:cxn modelId="{E8EA0D33-C372-4385-8FA1-A1262C98E086}" type="presParOf" srcId="{2B6DB60B-CE72-4104-B09F-6C5696A8CE57}" destId="{EE547D42-0B0B-4AC2-8CD4-CBB614D4BD49}" srcOrd="1" destOrd="0" presId="urn:microsoft.com/office/officeart/2018/2/layout/IconLabelList"/>
    <dgm:cxn modelId="{4C79140C-7CBD-4657-83BD-D1C8A4C9A21E}" type="presParOf" srcId="{2B6DB60B-CE72-4104-B09F-6C5696A8CE57}" destId="{448CBE5A-EC7B-41CA-AD60-DCBFCB99C8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78139-F1D3-4F9E-92E8-494B0F59524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B6C1968-A0E0-49B8-8845-A3C068C37DCD}">
      <dgm:prSet/>
      <dgm:spPr/>
      <dgm:t>
        <a:bodyPr/>
        <a:lstStyle/>
        <a:p>
          <a:r>
            <a:rPr lang="en-US"/>
            <a:t>Social Participation</a:t>
          </a:r>
        </a:p>
      </dgm:t>
    </dgm:pt>
    <dgm:pt modelId="{3547AC58-C289-4DA9-B766-A51B2281350F}" type="parTrans" cxnId="{99BFBE51-1369-4341-9E3A-9B7DCC681AFF}">
      <dgm:prSet/>
      <dgm:spPr/>
      <dgm:t>
        <a:bodyPr/>
        <a:lstStyle/>
        <a:p>
          <a:endParaRPr lang="en-US"/>
        </a:p>
      </dgm:t>
    </dgm:pt>
    <dgm:pt modelId="{345FCAEE-4E3F-440B-AF33-8B6A8783C51F}" type="sibTrans" cxnId="{99BFBE51-1369-4341-9E3A-9B7DCC681AFF}">
      <dgm:prSet/>
      <dgm:spPr/>
      <dgm:t>
        <a:bodyPr/>
        <a:lstStyle/>
        <a:p>
          <a:endParaRPr lang="en-US"/>
        </a:p>
      </dgm:t>
    </dgm:pt>
    <dgm:pt modelId="{F172BCFB-BF9B-471E-A488-35ED942A547D}">
      <dgm:prSet/>
      <dgm:spPr/>
      <dgm:t>
        <a:bodyPr/>
        <a:lstStyle/>
        <a:p>
          <a:r>
            <a:rPr lang="en-US"/>
            <a:t>Accessibility Challenges</a:t>
          </a:r>
        </a:p>
      </dgm:t>
    </dgm:pt>
    <dgm:pt modelId="{4FF866AB-F30E-4DDB-B93F-6B460E1CA048}" type="parTrans" cxnId="{B6E2D9C1-AACD-41B8-B5A9-B1650C2ECD27}">
      <dgm:prSet/>
      <dgm:spPr/>
      <dgm:t>
        <a:bodyPr/>
        <a:lstStyle/>
        <a:p>
          <a:endParaRPr lang="en-US"/>
        </a:p>
      </dgm:t>
    </dgm:pt>
    <dgm:pt modelId="{D67C1142-E950-481B-97A3-803AA71464D8}" type="sibTrans" cxnId="{B6E2D9C1-AACD-41B8-B5A9-B1650C2ECD27}">
      <dgm:prSet/>
      <dgm:spPr/>
      <dgm:t>
        <a:bodyPr/>
        <a:lstStyle/>
        <a:p>
          <a:endParaRPr lang="en-US"/>
        </a:p>
      </dgm:t>
    </dgm:pt>
    <dgm:pt modelId="{D7487534-D2F9-4F9A-8C0E-0EF09C3DEF62}">
      <dgm:prSet/>
      <dgm:spPr/>
      <dgm:t>
        <a:bodyPr/>
        <a:lstStyle/>
        <a:p>
          <a:r>
            <a:rPr lang="en-US"/>
            <a:t>Role of Technology</a:t>
          </a:r>
        </a:p>
      </dgm:t>
    </dgm:pt>
    <dgm:pt modelId="{013D8883-EE38-4655-92F0-A031CF0F90C7}" type="parTrans" cxnId="{0FDEC9C4-7C16-4653-A613-44758DC90178}">
      <dgm:prSet/>
      <dgm:spPr/>
      <dgm:t>
        <a:bodyPr/>
        <a:lstStyle/>
        <a:p>
          <a:endParaRPr lang="en-US"/>
        </a:p>
      </dgm:t>
    </dgm:pt>
    <dgm:pt modelId="{376D3EAB-189E-4700-9351-CE55FC196D49}" type="sibTrans" cxnId="{0FDEC9C4-7C16-4653-A613-44758DC90178}">
      <dgm:prSet/>
      <dgm:spPr/>
      <dgm:t>
        <a:bodyPr/>
        <a:lstStyle/>
        <a:p>
          <a:endParaRPr lang="en-US"/>
        </a:p>
      </dgm:t>
    </dgm:pt>
    <dgm:pt modelId="{40DE5442-A917-4703-BC03-B98EFDF1C230}" type="pres">
      <dgm:prSet presAssocID="{EF778139-F1D3-4F9E-92E8-494B0F5952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7CE351-7A37-4016-BA89-CFD88289A7FB}" type="pres">
      <dgm:prSet presAssocID="{3B6C1968-A0E0-49B8-8845-A3C068C37DCD}" presName="root" presStyleCnt="0"/>
      <dgm:spPr/>
    </dgm:pt>
    <dgm:pt modelId="{51527FEE-7E7D-44A9-898A-A68F4E039ADE}" type="pres">
      <dgm:prSet presAssocID="{3B6C1968-A0E0-49B8-8845-A3C068C37DCD}" presName="rootComposite" presStyleCnt="0"/>
      <dgm:spPr/>
    </dgm:pt>
    <dgm:pt modelId="{94247F8A-9351-4437-AD47-1DD534EF1D17}" type="pres">
      <dgm:prSet presAssocID="{3B6C1968-A0E0-49B8-8845-A3C068C37DCD}" presName="rootText" presStyleLbl="node1" presStyleIdx="0" presStyleCnt="3"/>
      <dgm:spPr/>
    </dgm:pt>
    <dgm:pt modelId="{9A6F1A39-841F-4504-9EE4-FD312827AA59}" type="pres">
      <dgm:prSet presAssocID="{3B6C1968-A0E0-49B8-8845-A3C068C37DCD}" presName="rootConnector" presStyleLbl="node1" presStyleIdx="0" presStyleCnt="3"/>
      <dgm:spPr/>
    </dgm:pt>
    <dgm:pt modelId="{32BBB89E-1918-40AB-BAFD-7EED20B712F5}" type="pres">
      <dgm:prSet presAssocID="{3B6C1968-A0E0-49B8-8845-A3C068C37DCD}" presName="childShape" presStyleCnt="0"/>
      <dgm:spPr/>
    </dgm:pt>
    <dgm:pt modelId="{F381D9FB-AF04-43C5-9B43-8BE8C445E185}" type="pres">
      <dgm:prSet presAssocID="{F172BCFB-BF9B-471E-A488-35ED942A547D}" presName="root" presStyleCnt="0"/>
      <dgm:spPr/>
    </dgm:pt>
    <dgm:pt modelId="{CBF93697-961B-4EF0-B187-2317D3BB685F}" type="pres">
      <dgm:prSet presAssocID="{F172BCFB-BF9B-471E-A488-35ED942A547D}" presName="rootComposite" presStyleCnt="0"/>
      <dgm:spPr/>
    </dgm:pt>
    <dgm:pt modelId="{DB0CA19A-09FC-4D5F-9C3A-3A4A552EFAC0}" type="pres">
      <dgm:prSet presAssocID="{F172BCFB-BF9B-471E-A488-35ED942A547D}" presName="rootText" presStyleLbl="node1" presStyleIdx="1" presStyleCnt="3"/>
      <dgm:spPr/>
    </dgm:pt>
    <dgm:pt modelId="{12036F9A-57D3-464B-9D1F-3364A805AEE6}" type="pres">
      <dgm:prSet presAssocID="{F172BCFB-BF9B-471E-A488-35ED942A547D}" presName="rootConnector" presStyleLbl="node1" presStyleIdx="1" presStyleCnt="3"/>
      <dgm:spPr/>
    </dgm:pt>
    <dgm:pt modelId="{9AFD5DB3-E964-46F4-A40F-E1DB46A18787}" type="pres">
      <dgm:prSet presAssocID="{F172BCFB-BF9B-471E-A488-35ED942A547D}" presName="childShape" presStyleCnt="0"/>
      <dgm:spPr/>
    </dgm:pt>
    <dgm:pt modelId="{EBF3371C-E95B-47F2-AE5F-7BBDA11AA543}" type="pres">
      <dgm:prSet presAssocID="{D7487534-D2F9-4F9A-8C0E-0EF09C3DEF62}" presName="root" presStyleCnt="0"/>
      <dgm:spPr/>
    </dgm:pt>
    <dgm:pt modelId="{3B9B2E41-37FA-46D0-95BA-508823BCAE98}" type="pres">
      <dgm:prSet presAssocID="{D7487534-D2F9-4F9A-8C0E-0EF09C3DEF62}" presName="rootComposite" presStyleCnt="0"/>
      <dgm:spPr/>
    </dgm:pt>
    <dgm:pt modelId="{156C6659-2AD1-466A-97C4-26A4E75BB512}" type="pres">
      <dgm:prSet presAssocID="{D7487534-D2F9-4F9A-8C0E-0EF09C3DEF62}" presName="rootText" presStyleLbl="node1" presStyleIdx="2" presStyleCnt="3"/>
      <dgm:spPr/>
    </dgm:pt>
    <dgm:pt modelId="{0AC1FB1C-2D0E-4C33-B23C-55136CAF1624}" type="pres">
      <dgm:prSet presAssocID="{D7487534-D2F9-4F9A-8C0E-0EF09C3DEF62}" presName="rootConnector" presStyleLbl="node1" presStyleIdx="2" presStyleCnt="3"/>
      <dgm:spPr/>
    </dgm:pt>
    <dgm:pt modelId="{F5534614-E35E-4F20-A5D3-2AA1FA78C7A1}" type="pres">
      <dgm:prSet presAssocID="{D7487534-D2F9-4F9A-8C0E-0EF09C3DEF62}" presName="childShape" presStyleCnt="0"/>
      <dgm:spPr/>
    </dgm:pt>
  </dgm:ptLst>
  <dgm:cxnLst>
    <dgm:cxn modelId="{6914A938-45CA-4F4C-8E0B-40BB9F004EBC}" type="presOf" srcId="{D7487534-D2F9-4F9A-8C0E-0EF09C3DEF62}" destId="{156C6659-2AD1-466A-97C4-26A4E75BB512}" srcOrd="0" destOrd="0" presId="urn:microsoft.com/office/officeart/2005/8/layout/hierarchy3"/>
    <dgm:cxn modelId="{B4528642-80CD-490E-AAC3-B1EFD6F0EEFB}" type="presOf" srcId="{F172BCFB-BF9B-471E-A488-35ED942A547D}" destId="{DB0CA19A-09FC-4D5F-9C3A-3A4A552EFAC0}" srcOrd="0" destOrd="0" presId="urn:microsoft.com/office/officeart/2005/8/layout/hierarchy3"/>
    <dgm:cxn modelId="{99BFBE51-1369-4341-9E3A-9B7DCC681AFF}" srcId="{EF778139-F1D3-4F9E-92E8-494B0F595245}" destId="{3B6C1968-A0E0-49B8-8845-A3C068C37DCD}" srcOrd="0" destOrd="0" parTransId="{3547AC58-C289-4DA9-B766-A51B2281350F}" sibTransId="{345FCAEE-4E3F-440B-AF33-8B6A8783C51F}"/>
    <dgm:cxn modelId="{D3B65190-E475-4D50-8AD5-CBF28B6F5848}" type="presOf" srcId="{3B6C1968-A0E0-49B8-8845-A3C068C37DCD}" destId="{9A6F1A39-841F-4504-9EE4-FD312827AA59}" srcOrd="1" destOrd="0" presId="urn:microsoft.com/office/officeart/2005/8/layout/hierarchy3"/>
    <dgm:cxn modelId="{BC8DBBBC-4228-49DD-8390-2E68F57373DD}" type="presOf" srcId="{EF778139-F1D3-4F9E-92E8-494B0F595245}" destId="{40DE5442-A917-4703-BC03-B98EFDF1C230}" srcOrd="0" destOrd="0" presId="urn:microsoft.com/office/officeart/2005/8/layout/hierarchy3"/>
    <dgm:cxn modelId="{B6E2D9C1-AACD-41B8-B5A9-B1650C2ECD27}" srcId="{EF778139-F1D3-4F9E-92E8-494B0F595245}" destId="{F172BCFB-BF9B-471E-A488-35ED942A547D}" srcOrd="1" destOrd="0" parTransId="{4FF866AB-F30E-4DDB-B93F-6B460E1CA048}" sibTransId="{D67C1142-E950-481B-97A3-803AA71464D8}"/>
    <dgm:cxn modelId="{0FDEC9C4-7C16-4653-A613-44758DC90178}" srcId="{EF778139-F1D3-4F9E-92E8-494B0F595245}" destId="{D7487534-D2F9-4F9A-8C0E-0EF09C3DEF62}" srcOrd="2" destOrd="0" parTransId="{013D8883-EE38-4655-92F0-A031CF0F90C7}" sibTransId="{376D3EAB-189E-4700-9351-CE55FC196D49}"/>
    <dgm:cxn modelId="{FDEB2BC5-B8D0-48B2-986A-CE28971127D3}" type="presOf" srcId="{F172BCFB-BF9B-471E-A488-35ED942A547D}" destId="{12036F9A-57D3-464B-9D1F-3364A805AEE6}" srcOrd="1" destOrd="0" presId="urn:microsoft.com/office/officeart/2005/8/layout/hierarchy3"/>
    <dgm:cxn modelId="{438EEFCE-1451-4574-A8D6-76CE7DF1E92A}" type="presOf" srcId="{D7487534-D2F9-4F9A-8C0E-0EF09C3DEF62}" destId="{0AC1FB1C-2D0E-4C33-B23C-55136CAF1624}" srcOrd="1" destOrd="0" presId="urn:microsoft.com/office/officeart/2005/8/layout/hierarchy3"/>
    <dgm:cxn modelId="{A2FF4ADF-9015-40A6-B5D3-50CC2DE311F8}" type="presOf" srcId="{3B6C1968-A0E0-49B8-8845-A3C068C37DCD}" destId="{94247F8A-9351-4437-AD47-1DD534EF1D17}" srcOrd="0" destOrd="0" presId="urn:microsoft.com/office/officeart/2005/8/layout/hierarchy3"/>
    <dgm:cxn modelId="{FC3DEE2B-7E18-4E22-84E5-A9AC7CA74003}" type="presParOf" srcId="{40DE5442-A917-4703-BC03-B98EFDF1C230}" destId="{627CE351-7A37-4016-BA89-CFD88289A7FB}" srcOrd="0" destOrd="0" presId="urn:microsoft.com/office/officeart/2005/8/layout/hierarchy3"/>
    <dgm:cxn modelId="{9F5471F5-4DFA-4364-B306-40CF80DAD929}" type="presParOf" srcId="{627CE351-7A37-4016-BA89-CFD88289A7FB}" destId="{51527FEE-7E7D-44A9-898A-A68F4E039ADE}" srcOrd="0" destOrd="0" presId="urn:microsoft.com/office/officeart/2005/8/layout/hierarchy3"/>
    <dgm:cxn modelId="{12EA50B6-366B-4F1B-A61F-0F92F3CAEE87}" type="presParOf" srcId="{51527FEE-7E7D-44A9-898A-A68F4E039ADE}" destId="{94247F8A-9351-4437-AD47-1DD534EF1D17}" srcOrd="0" destOrd="0" presId="urn:microsoft.com/office/officeart/2005/8/layout/hierarchy3"/>
    <dgm:cxn modelId="{B1B22B90-C2A8-40E0-969D-63837039C85A}" type="presParOf" srcId="{51527FEE-7E7D-44A9-898A-A68F4E039ADE}" destId="{9A6F1A39-841F-4504-9EE4-FD312827AA59}" srcOrd="1" destOrd="0" presId="urn:microsoft.com/office/officeart/2005/8/layout/hierarchy3"/>
    <dgm:cxn modelId="{9BEF11D5-0AB8-4088-BD68-302502CAA36C}" type="presParOf" srcId="{627CE351-7A37-4016-BA89-CFD88289A7FB}" destId="{32BBB89E-1918-40AB-BAFD-7EED20B712F5}" srcOrd="1" destOrd="0" presId="urn:microsoft.com/office/officeart/2005/8/layout/hierarchy3"/>
    <dgm:cxn modelId="{72A0373A-3AC9-4D62-A5D8-9703677C7D87}" type="presParOf" srcId="{40DE5442-A917-4703-BC03-B98EFDF1C230}" destId="{F381D9FB-AF04-43C5-9B43-8BE8C445E185}" srcOrd="1" destOrd="0" presId="urn:microsoft.com/office/officeart/2005/8/layout/hierarchy3"/>
    <dgm:cxn modelId="{777F5C38-B930-4DD1-9A61-FA9B81AD6E8D}" type="presParOf" srcId="{F381D9FB-AF04-43C5-9B43-8BE8C445E185}" destId="{CBF93697-961B-4EF0-B187-2317D3BB685F}" srcOrd="0" destOrd="0" presId="urn:microsoft.com/office/officeart/2005/8/layout/hierarchy3"/>
    <dgm:cxn modelId="{D6969CBF-AB2D-424E-8A08-F9E07E7D7139}" type="presParOf" srcId="{CBF93697-961B-4EF0-B187-2317D3BB685F}" destId="{DB0CA19A-09FC-4D5F-9C3A-3A4A552EFAC0}" srcOrd="0" destOrd="0" presId="urn:microsoft.com/office/officeart/2005/8/layout/hierarchy3"/>
    <dgm:cxn modelId="{EFC2BF3F-F24C-4CE2-8F6E-DAAA6C5F1775}" type="presParOf" srcId="{CBF93697-961B-4EF0-B187-2317D3BB685F}" destId="{12036F9A-57D3-464B-9D1F-3364A805AEE6}" srcOrd="1" destOrd="0" presId="urn:microsoft.com/office/officeart/2005/8/layout/hierarchy3"/>
    <dgm:cxn modelId="{F681647F-2D20-4A74-BDAB-709D682E6180}" type="presParOf" srcId="{F381D9FB-AF04-43C5-9B43-8BE8C445E185}" destId="{9AFD5DB3-E964-46F4-A40F-E1DB46A18787}" srcOrd="1" destOrd="0" presId="urn:microsoft.com/office/officeart/2005/8/layout/hierarchy3"/>
    <dgm:cxn modelId="{DC93BC82-6336-42CB-AFDD-68136262643E}" type="presParOf" srcId="{40DE5442-A917-4703-BC03-B98EFDF1C230}" destId="{EBF3371C-E95B-47F2-AE5F-7BBDA11AA543}" srcOrd="2" destOrd="0" presId="urn:microsoft.com/office/officeart/2005/8/layout/hierarchy3"/>
    <dgm:cxn modelId="{FF107268-EF01-4136-AE92-D4FADF93051E}" type="presParOf" srcId="{EBF3371C-E95B-47F2-AE5F-7BBDA11AA543}" destId="{3B9B2E41-37FA-46D0-95BA-508823BCAE98}" srcOrd="0" destOrd="0" presId="urn:microsoft.com/office/officeart/2005/8/layout/hierarchy3"/>
    <dgm:cxn modelId="{A78ACEBD-5729-4A56-A26C-C7BEBEEE6974}" type="presParOf" srcId="{3B9B2E41-37FA-46D0-95BA-508823BCAE98}" destId="{156C6659-2AD1-466A-97C4-26A4E75BB512}" srcOrd="0" destOrd="0" presId="urn:microsoft.com/office/officeart/2005/8/layout/hierarchy3"/>
    <dgm:cxn modelId="{A3FB6415-E688-4729-9CDF-4EC6875456C4}" type="presParOf" srcId="{3B9B2E41-37FA-46D0-95BA-508823BCAE98}" destId="{0AC1FB1C-2D0E-4C33-B23C-55136CAF1624}" srcOrd="1" destOrd="0" presId="urn:microsoft.com/office/officeart/2005/8/layout/hierarchy3"/>
    <dgm:cxn modelId="{962C43F8-2FFA-4311-8EC0-DA93748186C1}" type="presParOf" srcId="{EBF3371C-E95B-47F2-AE5F-7BBDA11AA543}" destId="{F5534614-E35E-4F20-A5D3-2AA1FA78C7A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5C7E8-34BB-4A9F-AC9C-92CF96DE72BF}" type="doc">
      <dgm:prSet loTypeId="urn:microsoft.com/office/officeart/2005/8/layout/default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B2C38C0-EC5E-44E2-AA0E-C9785E205C5A}">
      <dgm:prSet/>
      <dgm:spPr/>
      <dgm:t>
        <a:bodyPr/>
        <a:lstStyle/>
        <a:p>
          <a:r>
            <a:rPr lang="en-US"/>
            <a:t>Design: Qualitative study using semi-structured interviews</a:t>
          </a:r>
        </a:p>
      </dgm:t>
    </dgm:pt>
    <dgm:pt modelId="{7AED4D64-2174-40CA-AD13-0498EEEDF519}" type="parTrans" cxnId="{4806EF7A-D391-4E22-A9F6-163B984A71DE}">
      <dgm:prSet/>
      <dgm:spPr/>
      <dgm:t>
        <a:bodyPr/>
        <a:lstStyle/>
        <a:p>
          <a:endParaRPr lang="en-US"/>
        </a:p>
      </dgm:t>
    </dgm:pt>
    <dgm:pt modelId="{4A3A233E-17E9-49EC-B58E-2EECF8C13892}" type="sibTrans" cxnId="{4806EF7A-D391-4E22-A9F6-163B984A71DE}">
      <dgm:prSet/>
      <dgm:spPr/>
      <dgm:t>
        <a:bodyPr/>
        <a:lstStyle/>
        <a:p>
          <a:endParaRPr lang="en-US"/>
        </a:p>
      </dgm:t>
    </dgm:pt>
    <dgm:pt modelId="{929C9DAC-02B2-4633-9B2B-704C01D52BA5}">
      <dgm:prSet/>
      <dgm:spPr/>
      <dgm:t>
        <a:bodyPr/>
        <a:lstStyle/>
        <a:p>
          <a:r>
            <a:rPr lang="en-AE"/>
            <a:t>Participant: 16 blind or visually impaired adults aged 60+, residing individually</a:t>
          </a:r>
          <a:endParaRPr lang="en-US"/>
        </a:p>
      </dgm:t>
    </dgm:pt>
    <dgm:pt modelId="{57EAC205-E39A-4015-AE60-75E0C4DDF91D}" type="parTrans" cxnId="{A79F2C9F-B51B-46C1-8BA2-1518B8E6EB85}">
      <dgm:prSet/>
      <dgm:spPr/>
      <dgm:t>
        <a:bodyPr/>
        <a:lstStyle/>
        <a:p>
          <a:endParaRPr lang="en-US"/>
        </a:p>
      </dgm:t>
    </dgm:pt>
    <dgm:pt modelId="{16A799C4-AEF9-4CAD-B6F7-342C8C5EB3A1}" type="sibTrans" cxnId="{A79F2C9F-B51B-46C1-8BA2-1518B8E6EB85}">
      <dgm:prSet/>
      <dgm:spPr/>
      <dgm:t>
        <a:bodyPr/>
        <a:lstStyle/>
        <a:p>
          <a:endParaRPr lang="en-US"/>
        </a:p>
      </dgm:t>
    </dgm:pt>
    <dgm:pt modelId="{F2A5C2AB-59D2-4042-9291-2A1F7903ED58}">
      <dgm:prSet/>
      <dgm:spPr/>
      <dgm:t>
        <a:bodyPr/>
        <a:lstStyle/>
        <a:p>
          <a:r>
            <a:rPr lang="en-AE"/>
            <a:t>Recruitment:  Through online list and forums for blind and visually impaired adults</a:t>
          </a:r>
          <a:endParaRPr lang="en-US"/>
        </a:p>
      </dgm:t>
    </dgm:pt>
    <dgm:pt modelId="{7DF6B328-47DA-4896-AADF-F0669AA0417A}" type="parTrans" cxnId="{5B91039A-15BE-4B53-B107-3FA716BA8465}">
      <dgm:prSet/>
      <dgm:spPr/>
      <dgm:t>
        <a:bodyPr/>
        <a:lstStyle/>
        <a:p>
          <a:endParaRPr lang="en-US"/>
        </a:p>
      </dgm:t>
    </dgm:pt>
    <dgm:pt modelId="{DBAB1435-33BF-4540-BDB8-C95002E1CC1D}" type="sibTrans" cxnId="{5B91039A-15BE-4B53-B107-3FA716BA8465}">
      <dgm:prSet/>
      <dgm:spPr/>
      <dgm:t>
        <a:bodyPr/>
        <a:lstStyle/>
        <a:p>
          <a:endParaRPr lang="en-US"/>
        </a:p>
      </dgm:t>
    </dgm:pt>
    <dgm:pt modelId="{100D64FF-15C7-48F2-96DB-71D154AB8D59}">
      <dgm:prSet/>
      <dgm:spPr/>
      <dgm:t>
        <a:bodyPr/>
        <a:lstStyle/>
        <a:p>
          <a:r>
            <a:rPr lang="en-AE"/>
            <a:t>Interview: One-on-one interviews remotely using phone calls or video conference</a:t>
          </a:r>
          <a:endParaRPr lang="en-US"/>
        </a:p>
      </dgm:t>
    </dgm:pt>
    <dgm:pt modelId="{3C288EC6-3759-4045-AA91-DECB0BAEBC5E}" type="parTrans" cxnId="{D9FECE52-89A9-4786-BC06-0DBAA68D4D76}">
      <dgm:prSet/>
      <dgm:spPr/>
      <dgm:t>
        <a:bodyPr/>
        <a:lstStyle/>
        <a:p>
          <a:endParaRPr lang="en-US"/>
        </a:p>
      </dgm:t>
    </dgm:pt>
    <dgm:pt modelId="{FBE8E952-8F71-44FF-AA41-B3CAF11C4661}" type="sibTrans" cxnId="{D9FECE52-89A9-4786-BC06-0DBAA68D4D76}">
      <dgm:prSet/>
      <dgm:spPr/>
      <dgm:t>
        <a:bodyPr/>
        <a:lstStyle/>
        <a:p>
          <a:endParaRPr lang="en-US"/>
        </a:p>
      </dgm:t>
    </dgm:pt>
    <dgm:pt modelId="{24C63167-3AD9-4FB8-B23D-7F7ADBA4B2E2}">
      <dgm:prSet/>
      <dgm:spPr/>
      <dgm:t>
        <a:bodyPr/>
        <a:lstStyle/>
        <a:p>
          <a:r>
            <a:rPr lang="en-AE"/>
            <a:t>Duration: 50-60 minutes</a:t>
          </a:r>
          <a:endParaRPr lang="en-US"/>
        </a:p>
      </dgm:t>
    </dgm:pt>
    <dgm:pt modelId="{167CE0DD-4BD1-4866-933D-A71C800C5E2D}" type="parTrans" cxnId="{05D46841-94A5-4CCF-ABF0-AFE00E988A97}">
      <dgm:prSet/>
      <dgm:spPr/>
      <dgm:t>
        <a:bodyPr/>
        <a:lstStyle/>
        <a:p>
          <a:endParaRPr lang="en-US"/>
        </a:p>
      </dgm:t>
    </dgm:pt>
    <dgm:pt modelId="{BDD4EA2C-8483-43DF-9646-F62BF2EF0991}" type="sibTrans" cxnId="{05D46841-94A5-4CCF-ABF0-AFE00E988A97}">
      <dgm:prSet/>
      <dgm:spPr/>
      <dgm:t>
        <a:bodyPr/>
        <a:lstStyle/>
        <a:p>
          <a:endParaRPr lang="en-US"/>
        </a:p>
      </dgm:t>
    </dgm:pt>
    <dgm:pt modelId="{FBF9FC84-DF0C-46D1-AAF5-4EBE1BEC6A84}" type="pres">
      <dgm:prSet presAssocID="{9045C7E8-34BB-4A9F-AC9C-92CF96DE72BF}" presName="diagram" presStyleCnt="0">
        <dgm:presLayoutVars>
          <dgm:dir/>
          <dgm:resizeHandles val="exact"/>
        </dgm:presLayoutVars>
      </dgm:prSet>
      <dgm:spPr/>
    </dgm:pt>
    <dgm:pt modelId="{2601D3C9-ABA4-46AB-8346-426ABAE86F21}" type="pres">
      <dgm:prSet presAssocID="{2B2C38C0-EC5E-44E2-AA0E-C9785E205C5A}" presName="node" presStyleLbl="node1" presStyleIdx="0" presStyleCnt="5">
        <dgm:presLayoutVars>
          <dgm:bulletEnabled val="1"/>
        </dgm:presLayoutVars>
      </dgm:prSet>
      <dgm:spPr/>
    </dgm:pt>
    <dgm:pt modelId="{7BD697A0-7FF4-4F6E-979E-EB7C585AB2BB}" type="pres">
      <dgm:prSet presAssocID="{4A3A233E-17E9-49EC-B58E-2EECF8C13892}" presName="sibTrans" presStyleCnt="0"/>
      <dgm:spPr/>
    </dgm:pt>
    <dgm:pt modelId="{0EE3B72C-75E6-4ED3-A3F9-8404A07423E2}" type="pres">
      <dgm:prSet presAssocID="{929C9DAC-02B2-4633-9B2B-704C01D52BA5}" presName="node" presStyleLbl="node1" presStyleIdx="1" presStyleCnt="5">
        <dgm:presLayoutVars>
          <dgm:bulletEnabled val="1"/>
        </dgm:presLayoutVars>
      </dgm:prSet>
      <dgm:spPr/>
    </dgm:pt>
    <dgm:pt modelId="{DF4F71C5-470E-4A5C-9CBB-151800DB526B}" type="pres">
      <dgm:prSet presAssocID="{16A799C4-AEF9-4CAD-B6F7-342C8C5EB3A1}" presName="sibTrans" presStyleCnt="0"/>
      <dgm:spPr/>
    </dgm:pt>
    <dgm:pt modelId="{7EAEF187-9F2A-48C3-AF1E-B99032AD134A}" type="pres">
      <dgm:prSet presAssocID="{F2A5C2AB-59D2-4042-9291-2A1F7903ED58}" presName="node" presStyleLbl="node1" presStyleIdx="2" presStyleCnt="5">
        <dgm:presLayoutVars>
          <dgm:bulletEnabled val="1"/>
        </dgm:presLayoutVars>
      </dgm:prSet>
      <dgm:spPr/>
    </dgm:pt>
    <dgm:pt modelId="{36E67ECE-53BA-403A-BF0E-6AF594EAA051}" type="pres">
      <dgm:prSet presAssocID="{DBAB1435-33BF-4540-BDB8-C95002E1CC1D}" presName="sibTrans" presStyleCnt="0"/>
      <dgm:spPr/>
    </dgm:pt>
    <dgm:pt modelId="{C8497DFF-B9E8-49F6-97D3-2C6D6E016CC6}" type="pres">
      <dgm:prSet presAssocID="{100D64FF-15C7-48F2-96DB-71D154AB8D59}" presName="node" presStyleLbl="node1" presStyleIdx="3" presStyleCnt="5">
        <dgm:presLayoutVars>
          <dgm:bulletEnabled val="1"/>
        </dgm:presLayoutVars>
      </dgm:prSet>
      <dgm:spPr/>
    </dgm:pt>
    <dgm:pt modelId="{6C91F5CA-3449-4852-A0F0-B4E26C1EC022}" type="pres">
      <dgm:prSet presAssocID="{FBE8E952-8F71-44FF-AA41-B3CAF11C4661}" presName="sibTrans" presStyleCnt="0"/>
      <dgm:spPr/>
    </dgm:pt>
    <dgm:pt modelId="{E772BF5C-5A50-4B88-9C3A-82FCA3F06C18}" type="pres">
      <dgm:prSet presAssocID="{24C63167-3AD9-4FB8-B23D-7F7ADBA4B2E2}" presName="node" presStyleLbl="node1" presStyleIdx="4" presStyleCnt="5">
        <dgm:presLayoutVars>
          <dgm:bulletEnabled val="1"/>
        </dgm:presLayoutVars>
      </dgm:prSet>
      <dgm:spPr/>
    </dgm:pt>
  </dgm:ptLst>
  <dgm:cxnLst>
    <dgm:cxn modelId="{54328F37-3540-413B-85B0-B4767BAC2444}" type="presOf" srcId="{9045C7E8-34BB-4A9F-AC9C-92CF96DE72BF}" destId="{FBF9FC84-DF0C-46D1-AAF5-4EBE1BEC6A84}" srcOrd="0" destOrd="0" presId="urn:microsoft.com/office/officeart/2005/8/layout/default"/>
    <dgm:cxn modelId="{05D46841-94A5-4CCF-ABF0-AFE00E988A97}" srcId="{9045C7E8-34BB-4A9F-AC9C-92CF96DE72BF}" destId="{24C63167-3AD9-4FB8-B23D-7F7ADBA4B2E2}" srcOrd="4" destOrd="0" parTransId="{167CE0DD-4BD1-4866-933D-A71C800C5E2D}" sibTransId="{BDD4EA2C-8483-43DF-9646-F62BF2EF0991}"/>
    <dgm:cxn modelId="{D9FECE52-89A9-4786-BC06-0DBAA68D4D76}" srcId="{9045C7E8-34BB-4A9F-AC9C-92CF96DE72BF}" destId="{100D64FF-15C7-48F2-96DB-71D154AB8D59}" srcOrd="3" destOrd="0" parTransId="{3C288EC6-3759-4045-AA91-DECB0BAEBC5E}" sibTransId="{FBE8E952-8F71-44FF-AA41-B3CAF11C4661}"/>
    <dgm:cxn modelId="{4806EF7A-D391-4E22-A9F6-163B984A71DE}" srcId="{9045C7E8-34BB-4A9F-AC9C-92CF96DE72BF}" destId="{2B2C38C0-EC5E-44E2-AA0E-C9785E205C5A}" srcOrd="0" destOrd="0" parTransId="{7AED4D64-2174-40CA-AD13-0498EEEDF519}" sibTransId="{4A3A233E-17E9-49EC-B58E-2EECF8C13892}"/>
    <dgm:cxn modelId="{5B91039A-15BE-4B53-B107-3FA716BA8465}" srcId="{9045C7E8-34BB-4A9F-AC9C-92CF96DE72BF}" destId="{F2A5C2AB-59D2-4042-9291-2A1F7903ED58}" srcOrd="2" destOrd="0" parTransId="{7DF6B328-47DA-4896-AADF-F0669AA0417A}" sibTransId="{DBAB1435-33BF-4540-BDB8-C95002E1CC1D}"/>
    <dgm:cxn modelId="{A79F2C9F-B51B-46C1-8BA2-1518B8E6EB85}" srcId="{9045C7E8-34BB-4A9F-AC9C-92CF96DE72BF}" destId="{929C9DAC-02B2-4633-9B2B-704C01D52BA5}" srcOrd="1" destOrd="0" parTransId="{57EAC205-E39A-4015-AE60-75E0C4DDF91D}" sibTransId="{16A799C4-AEF9-4CAD-B6F7-342C8C5EB3A1}"/>
    <dgm:cxn modelId="{5AF084A2-401A-4CFE-AD99-F3D8EE4D8D67}" type="presOf" srcId="{100D64FF-15C7-48F2-96DB-71D154AB8D59}" destId="{C8497DFF-B9E8-49F6-97D3-2C6D6E016CC6}" srcOrd="0" destOrd="0" presId="urn:microsoft.com/office/officeart/2005/8/layout/default"/>
    <dgm:cxn modelId="{04019DA5-4EB6-4344-BA5E-DE6ECF3E15EB}" type="presOf" srcId="{929C9DAC-02B2-4633-9B2B-704C01D52BA5}" destId="{0EE3B72C-75E6-4ED3-A3F9-8404A07423E2}" srcOrd="0" destOrd="0" presId="urn:microsoft.com/office/officeart/2005/8/layout/default"/>
    <dgm:cxn modelId="{C273D1BA-818A-4B7C-9FED-2589837AAC14}" type="presOf" srcId="{F2A5C2AB-59D2-4042-9291-2A1F7903ED58}" destId="{7EAEF187-9F2A-48C3-AF1E-B99032AD134A}" srcOrd="0" destOrd="0" presId="urn:microsoft.com/office/officeart/2005/8/layout/default"/>
    <dgm:cxn modelId="{55598ACD-7848-4456-88BF-A8DDE8D9CB3D}" type="presOf" srcId="{24C63167-3AD9-4FB8-B23D-7F7ADBA4B2E2}" destId="{E772BF5C-5A50-4B88-9C3A-82FCA3F06C18}" srcOrd="0" destOrd="0" presId="urn:microsoft.com/office/officeart/2005/8/layout/default"/>
    <dgm:cxn modelId="{D3B283D6-A155-4638-82D2-0C7BF6DFE732}" type="presOf" srcId="{2B2C38C0-EC5E-44E2-AA0E-C9785E205C5A}" destId="{2601D3C9-ABA4-46AB-8346-426ABAE86F21}" srcOrd="0" destOrd="0" presId="urn:microsoft.com/office/officeart/2005/8/layout/default"/>
    <dgm:cxn modelId="{D2863123-BB58-4A56-9629-B2D171599064}" type="presParOf" srcId="{FBF9FC84-DF0C-46D1-AAF5-4EBE1BEC6A84}" destId="{2601D3C9-ABA4-46AB-8346-426ABAE86F21}" srcOrd="0" destOrd="0" presId="urn:microsoft.com/office/officeart/2005/8/layout/default"/>
    <dgm:cxn modelId="{C4420B59-919C-48B1-A1E0-7EFD0CC4BE07}" type="presParOf" srcId="{FBF9FC84-DF0C-46D1-AAF5-4EBE1BEC6A84}" destId="{7BD697A0-7FF4-4F6E-979E-EB7C585AB2BB}" srcOrd="1" destOrd="0" presId="urn:microsoft.com/office/officeart/2005/8/layout/default"/>
    <dgm:cxn modelId="{E0731F7C-FBEE-4A16-823B-3C952B3BDF01}" type="presParOf" srcId="{FBF9FC84-DF0C-46D1-AAF5-4EBE1BEC6A84}" destId="{0EE3B72C-75E6-4ED3-A3F9-8404A07423E2}" srcOrd="2" destOrd="0" presId="urn:microsoft.com/office/officeart/2005/8/layout/default"/>
    <dgm:cxn modelId="{7A6FA3AB-B090-4CCA-BB56-5CC911368869}" type="presParOf" srcId="{FBF9FC84-DF0C-46D1-AAF5-4EBE1BEC6A84}" destId="{DF4F71C5-470E-4A5C-9CBB-151800DB526B}" srcOrd="3" destOrd="0" presId="urn:microsoft.com/office/officeart/2005/8/layout/default"/>
    <dgm:cxn modelId="{B70E51F9-8185-4C14-8983-611B81CE81AD}" type="presParOf" srcId="{FBF9FC84-DF0C-46D1-AAF5-4EBE1BEC6A84}" destId="{7EAEF187-9F2A-48C3-AF1E-B99032AD134A}" srcOrd="4" destOrd="0" presId="urn:microsoft.com/office/officeart/2005/8/layout/default"/>
    <dgm:cxn modelId="{D51DBDAD-CA61-401E-845C-7043A10840B3}" type="presParOf" srcId="{FBF9FC84-DF0C-46D1-AAF5-4EBE1BEC6A84}" destId="{36E67ECE-53BA-403A-BF0E-6AF594EAA051}" srcOrd="5" destOrd="0" presId="urn:microsoft.com/office/officeart/2005/8/layout/default"/>
    <dgm:cxn modelId="{C37A3375-11A8-4BF6-92DC-FFB64037098F}" type="presParOf" srcId="{FBF9FC84-DF0C-46D1-AAF5-4EBE1BEC6A84}" destId="{C8497DFF-B9E8-49F6-97D3-2C6D6E016CC6}" srcOrd="6" destOrd="0" presId="urn:microsoft.com/office/officeart/2005/8/layout/default"/>
    <dgm:cxn modelId="{788CF583-3DAB-4C94-A3AE-8C891AE033A0}" type="presParOf" srcId="{FBF9FC84-DF0C-46D1-AAF5-4EBE1BEC6A84}" destId="{6C91F5CA-3449-4852-A0F0-B4E26C1EC022}" srcOrd="7" destOrd="0" presId="urn:microsoft.com/office/officeart/2005/8/layout/default"/>
    <dgm:cxn modelId="{4205E5A2-D192-46BE-AFAC-236FB40CCFEC}" type="presParOf" srcId="{FBF9FC84-DF0C-46D1-AAF5-4EBE1BEC6A84}" destId="{E772BF5C-5A50-4B88-9C3A-82FCA3F06C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18B3D-2C50-491A-9762-878EB854E8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C95025-EA4F-4D53-B21D-B69706F54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Theme 1 : </a:t>
          </a:r>
          <a:r>
            <a:rPr lang="en-US" i="0" baseline="0" dirty="0"/>
            <a:t>Experiences Connecting with Others in Later Life </a:t>
          </a:r>
          <a:endParaRPr lang="en-US" dirty="0"/>
        </a:p>
      </dgm:t>
    </dgm:pt>
    <dgm:pt modelId="{18A459F1-2147-4659-B987-3F8BCF68974D}" type="parTrans" cxnId="{07FCA1B9-F6F8-42D9-9BE1-E3CB764A78B8}">
      <dgm:prSet/>
      <dgm:spPr/>
      <dgm:t>
        <a:bodyPr/>
        <a:lstStyle/>
        <a:p>
          <a:endParaRPr lang="en-US"/>
        </a:p>
      </dgm:t>
    </dgm:pt>
    <dgm:pt modelId="{6ED5C3BD-A33C-48BE-9485-A9FE86FF34FA}" type="sibTrans" cxnId="{07FCA1B9-F6F8-42D9-9BE1-E3CB764A78B8}">
      <dgm:prSet/>
      <dgm:spPr/>
      <dgm:t>
        <a:bodyPr/>
        <a:lstStyle/>
        <a:p>
          <a:endParaRPr lang="en-US"/>
        </a:p>
      </dgm:t>
    </dgm:pt>
    <dgm:pt modelId="{728CE9C0-811B-4DC8-802B-EB79071E34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Theme 2: </a:t>
          </a:r>
          <a:r>
            <a:rPr lang="en-US" i="0" baseline="0"/>
            <a:t>Managing Invisible Labor and Social Participation in Sighted Environments </a:t>
          </a:r>
          <a:endParaRPr lang="en-US"/>
        </a:p>
      </dgm:t>
    </dgm:pt>
    <dgm:pt modelId="{6665E607-CB95-4C22-8582-2A3F6E3C7FDA}" type="parTrans" cxnId="{2F0098C3-1E76-47AE-9D28-F1C6A2C2A880}">
      <dgm:prSet/>
      <dgm:spPr/>
      <dgm:t>
        <a:bodyPr/>
        <a:lstStyle/>
        <a:p>
          <a:endParaRPr lang="en-US"/>
        </a:p>
      </dgm:t>
    </dgm:pt>
    <dgm:pt modelId="{3F22F83C-B872-4D95-80CA-509DA12088E8}" type="sibTrans" cxnId="{2F0098C3-1E76-47AE-9D28-F1C6A2C2A880}">
      <dgm:prSet/>
      <dgm:spPr/>
      <dgm:t>
        <a:bodyPr/>
        <a:lstStyle/>
        <a:p>
          <a:endParaRPr lang="en-US"/>
        </a:p>
      </dgm:t>
    </dgm:pt>
    <dgm:pt modelId="{8218BF12-C2B9-48DA-98A0-965B9B3AF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Theme 3: </a:t>
          </a:r>
          <a:r>
            <a:rPr lang="en-US" i="0" baseline="0"/>
            <a:t>Using Technology to Connect Socially </a:t>
          </a:r>
          <a:endParaRPr lang="en-US"/>
        </a:p>
      </dgm:t>
    </dgm:pt>
    <dgm:pt modelId="{201F02D2-E3DE-42F5-B0CF-F1BD22339327}" type="parTrans" cxnId="{32C97B21-08F9-45D3-9BFE-A45F8D2ABE7A}">
      <dgm:prSet/>
      <dgm:spPr/>
      <dgm:t>
        <a:bodyPr/>
        <a:lstStyle/>
        <a:p>
          <a:endParaRPr lang="en-US"/>
        </a:p>
      </dgm:t>
    </dgm:pt>
    <dgm:pt modelId="{C5691028-8F5E-40D4-B9DE-EDCAE88CA61C}" type="sibTrans" cxnId="{32C97B21-08F9-45D3-9BFE-A45F8D2ABE7A}">
      <dgm:prSet/>
      <dgm:spPr/>
      <dgm:t>
        <a:bodyPr/>
        <a:lstStyle/>
        <a:p>
          <a:endParaRPr lang="en-US"/>
        </a:p>
      </dgm:t>
    </dgm:pt>
    <dgm:pt modelId="{961D2043-D245-4424-BD23-F442C660087F}" type="pres">
      <dgm:prSet presAssocID="{49118B3D-2C50-491A-9762-878EB854E8F6}" presName="root" presStyleCnt="0">
        <dgm:presLayoutVars>
          <dgm:dir/>
          <dgm:resizeHandles val="exact"/>
        </dgm:presLayoutVars>
      </dgm:prSet>
      <dgm:spPr/>
    </dgm:pt>
    <dgm:pt modelId="{664AB413-CAB2-4EC4-975A-75C824C8D237}" type="pres">
      <dgm:prSet presAssocID="{31C95025-EA4F-4D53-B21D-B69706F54990}" presName="compNode" presStyleCnt="0"/>
      <dgm:spPr/>
    </dgm:pt>
    <dgm:pt modelId="{54E56B21-2878-4F54-96EB-0B9E88FF1134}" type="pres">
      <dgm:prSet presAssocID="{31C95025-EA4F-4D53-B21D-B69706F54990}" presName="bgRect" presStyleLbl="bgShp" presStyleIdx="0" presStyleCnt="3"/>
      <dgm:spPr/>
    </dgm:pt>
    <dgm:pt modelId="{2F4DC017-F0AA-4F8A-8D20-0673901A53B2}" type="pres">
      <dgm:prSet presAssocID="{31C95025-EA4F-4D53-B21D-B69706F54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46640F19-C4E7-4F68-90DA-5A2F0304B5A7}" type="pres">
      <dgm:prSet presAssocID="{31C95025-EA4F-4D53-B21D-B69706F54990}" presName="spaceRect" presStyleCnt="0"/>
      <dgm:spPr/>
    </dgm:pt>
    <dgm:pt modelId="{3204220B-158A-4BF2-8B9F-9296BCF4298A}" type="pres">
      <dgm:prSet presAssocID="{31C95025-EA4F-4D53-B21D-B69706F54990}" presName="parTx" presStyleLbl="revTx" presStyleIdx="0" presStyleCnt="3">
        <dgm:presLayoutVars>
          <dgm:chMax val="0"/>
          <dgm:chPref val="0"/>
        </dgm:presLayoutVars>
      </dgm:prSet>
      <dgm:spPr/>
    </dgm:pt>
    <dgm:pt modelId="{1876BB2F-49E9-4E41-B4A0-E77AF8DE4050}" type="pres">
      <dgm:prSet presAssocID="{6ED5C3BD-A33C-48BE-9485-A9FE86FF34FA}" presName="sibTrans" presStyleCnt="0"/>
      <dgm:spPr/>
    </dgm:pt>
    <dgm:pt modelId="{E654AF9A-5A38-44B7-884C-AAE0C5684B10}" type="pres">
      <dgm:prSet presAssocID="{728CE9C0-811B-4DC8-802B-EB79071E3482}" presName="compNode" presStyleCnt="0"/>
      <dgm:spPr/>
    </dgm:pt>
    <dgm:pt modelId="{E95706DD-7FA4-4C78-917D-24A9561F3BCF}" type="pres">
      <dgm:prSet presAssocID="{728CE9C0-811B-4DC8-802B-EB79071E3482}" presName="bgRect" presStyleLbl="bgShp" presStyleIdx="1" presStyleCnt="3"/>
      <dgm:spPr/>
    </dgm:pt>
    <dgm:pt modelId="{9A09B26A-87FA-4657-9C02-CFB9C1F0F795}" type="pres">
      <dgm:prSet presAssocID="{728CE9C0-811B-4DC8-802B-EB79071E34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566B9A49-FEDC-4880-AC10-C4AF74974722}" type="pres">
      <dgm:prSet presAssocID="{728CE9C0-811B-4DC8-802B-EB79071E3482}" presName="spaceRect" presStyleCnt="0"/>
      <dgm:spPr/>
    </dgm:pt>
    <dgm:pt modelId="{72A14460-494B-4894-9DCF-56B555DB55BF}" type="pres">
      <dgm:prSet presAssocID="{728CE9C0-811B-4DC8-802B-EB79071E3482}" presName="parTx" presStyleLbl="revTx" presStyleIdx="1" presStyleCnt="3">
        <dgm:presLayoutVars>
          <dgm:chMax val="0"/>
          <dgm:chPref val="0"/>
        </dgm:presLayoutVars>
      </dgm:prSet>
      <dgm:spPr/>
    </dgm:pt>
    <dgm:pt modelId="{2FCABB6B-AC32-40DF-B9E3-71313A37F80B}" type="pres">
      <dgm:prSet presAssocID="{3F22F83C-B872-4D95-80CA-509DA12088E8}" presName="sibTrans" presStyleCnt="0"/>
      <dgm:spPr/>
    </dgm:pt>
    <dgm:pt modelId="{47DA5F66-42EA-4CD9-A9AF-C794689F86E1}" type="pres">
      <dgm:prSet presAssocID="{8218BF12-C2B9-48DA-98A0-965B9B3AFE83}" presName="compNode" presStyleCnt="0"/>
      <dgm:spPr/>
    </dgm:pt>
    <dgm:pt modelId="{D3E3098E-D8EC-456A-9804-E32063E2D39C}" type="pres">
      <dgm:prSet presAssocID="{8218BF12-C2B9-48DA-98A0-965B9B3AFE83}" presName="bgRect" presStyleLbl="bgShp" presStyleIdx="2" presStyleCnt="3"/>
      <dgm:spPr/>
    </dgm:pt>
    <dgm:pt modelId="{FE9F6AA6-A486-41F9-A6A1-B53B73B63F7C}" type="pres">
      <dgm:prSet presAssocID="{8218BF12-C2B9-48DA-98A0-965B9B3AFE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FCE7F37D-0E83-45E4-A5BB-E0217EEBD766}" type="pres">
      <dgm:prSet presAssocID="{8218BF12-C2B9-48DA-98A0-965B9B3AFE83}" presName="spaceRect" presStyleCnt="0"/>
      <dgm:spPr/>
    </dgm:pt>
    <dgm:pt modelId="{B97779F1-9A5A-42B5-9FEF-31ACD193EFA3}" type="pres">
      <dgm:prSet presAssocID="{8218BF12-C2B9-48DA-98A0-965B9B3AFE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C97B21-08F9-45D3-9BFE-A45F8D2ABE7A}" srcId="{49118B3D-2C50-491A-9762-878EB854E8F6}" destId="{8218BF12-C2B9-48DA-98A0-965B9B3AFE83}" srcOrd="2" destOrd="0" parTransId="{201F02D2-E3DE-42F5-B0CF-F1BD22339327}" sibTransId="{C5691028-8F5E-40D4-B9DE-EDCAE88CA61C}"/>
    <dgm:cxn modelId="{151CB571-EC71-42C7-953D-BFF4A8E51F7A}" type="presOf" srcId="{49118B3D-2C50-491A-9762-878EB854E8F6}" destId="{961D2043-D245-4424-BD23-F442C660087F}" srcOrd="0" destOrd="0" presId="urn:microsoft.com/office/officeart/2018/2/layout/IconVerticalSolidList"/>
    <dgm:cxn modelId="{154AE391-67DA-483B-84AF-BB009B88B8E7}" type="presOf" srcId="{728CE9C0-811B-4DC8-802B-EB79071E3482}" destId="{72A14460-494B-4894-9DCF-56B555DB55BF}" srcOrd="0" destOrd="0" presId="urn:microsoft.com/office/officeart/2018/2/layout/IconVerticalSolidList"/>
    <dgm:cxn modelId="{07FCA1B9-F6F8-42D9-9BE1-E3CB764A78B8}" srcId="{49118B3D-2C50-491A-9762-878EB854E8F6}" destId="{31C95025-EA4F-4D53-B21D-B69706F54990}" srcOrd="0" destOrd="0" parTransId="{18A459F1-2147-4659-B987-3F8BCF68974D}" sibTransId="{6ED5C3BD-A33C-48BE-9485-A9FE86FF34FA}"/>
    <dgm:cxn modelId="{2F0098C3-1E76-47AE-9D28-F1C6A2C2A880}" srcId="{49118B3D-2C50-491A-9762-878EB854E8F6}" destId="{728CE9C0-811B-4DC8-802B-EB79071E3482}" srcOrd="1" destOrd="0" parTransId="{6665E607-CB95-4C22-8582-2A3F6E3C7FDA}" sibTransId="{3F22F83C-B872-4D95-80CA-509DA12088E8}"/>
    <dgm:cxn modelId="{ACB787EE-3446-4114-BE14-74EDC59E2C70}" type="presOf" srcId="{31C95025-EA4F-4D53-B21D-B69706F54990}" destId="{3204220B-158A-4BF2-8B9F-9296BCF4298A}" srcOrd="0" destOrd="0" presId="urn:microsoft.com/office/officeart/2018/2/layout/IconVerticalSolidList"/>
    <dgm:cxn modelId="{6DB609EF-CD3E-4E9B-8380-596DCB306981}" type="presOf" srcId="{8218BF12-C2B9-48DA-98A0-965B9B3AFE83}" destId="{B97779F1-9A5A-42B5-9FEF-31ACD193EFA3}" srcOrd="0" destOrd="0" presId="urn:microsoft.com/office/officeart/2018/2/layout/IconVerticalSolidList"/>
    <dgm:cxn modelId="{4E0500E2-3D95-4F1D-A2EA-7824957E0AA4}" type="presParOf" srcId="{961D2043-D245-4424-BD23-F442C660087F}" destId="{664AB413-CAB2-4EC4-975A-75C824C8D237}" srcOrd="0" destOrd="0" presId="urn:microsoft.com/office/officeart/2018/2/layout/IconVerticalSolidList"/>
    <dgm:cxn modelId="{DBE4FEF4-47BB-445E-A72E-ABC1DE4FC01B}" type="presParOf" srcId="{664AB413-CAB2-4EC4-975A-75C824C8D237}" destId="{54E56B21-2878-4F54-96EB-0B9E88FF1134}" srcOrd="0" destOrd="0" presId="urn:microsoft.com/office/officeart/2018/2/layout/IconVerticalSolidList"/>
    <dgm:cxn modelId="{B209CEB1-A9CA-4F41-91A4-5E787E590E1C}" type="presParOf" srcId="{664AB413-CAB2-4EC4-975A-75C824C8D237}" destId="{2F4DC017-F0AA-4F8A-8D20-0673901A53B2}" srcOrd="1" destOrd="0" presId="urn:microsoft.com/office/officeart/2018/2/layout/IconVerticalSolidList"/>
    <dgm:cxn modelId="{A8AD15BB-159D-4F71-B717-844B99BAE4B7}" type="presParOf" srcId="{664AB413-CAB2-4EC4-975A-75C824C8D237}" destId="{46640F19-C4E7-4F68-90DA-5A2F0304B5A7}" srcOrd="2" destOrd="0" presId="urn:microsoft.com/office/officeart/2018/2/layout/IconVerticalSolidList"/>
    <dgm:cxn modelId="{B6251308-96B9-40E7-BEF8-630127D4B28E}" type="presParOf" srcId="{664AB413-CAB2-4EC4-975A-75C824C8D237}" destId="{3204220B-158A-4BF2-8B9F-9296BCF4298A}" srcOrd="3" destOrd="0" presId="urn:microsoft.com/office/officeart/2018/2/layout/IconVerticalSolidList"/>
    <dgm:cxn modelId="{271D4620-23CA-4321-92D8-F746BA4FA704}" type="presParOf" srcId="{961D2043-D245-4424-BD23-F442C660087F}" destId="{1876BB2F-49E9-4E41-B4A0-E77AF8DE4050}" srcOrd="1" destOrd="0" presId="urn:microsoft.com/office/officeart/2018/2/layout/IconVerticalSolidList"/>
    <dgm:cxn modelId="{89213985-1447-4B1D-B7A5-CAA6B447FA14}" type="presParOf" srcId="{961D2043-D245-4424-BD23-F442C660087F}" destId="{E654AF9A-5A38-44B7-884C-AAE0C5684B10}" srcOrd="2" destOrd="0" presId="urn:microsoft.com/office/officeart/2018/2/layout/IconVerticalSolidList"/>
    <dgm:cxn modelId="{E72A40F0-797D-45D0-B8BB-6C89487BEAF2}" type="presParOf" srcId="{E654AF9A-5A38-44B7-884C-AAE0C5684B10}" destId="{E95706DD-7FA4-4C78-917D-24A9561F3BCF}" srcOrd="0" destOrd="0" presId="urn:microsoft.com/office/officeart/2018/2/layout/IconVerticalSolidList"/>
    <dgm:cxn modelId="{FE0876C6-2773-4E1A-B091-31DAC046ADEE}" type="presParOf" srcId="{E654AF9A-5A38-44B7-884C-AAE0C5684B10}" destId="{9A09B26A-87FA-4657-9C02-CFB9C1F0F795}" srcOrd="1" destOrd="0" presId="urn:microsoft.com/office/officeart/2018/2/layout/IconVerticalSolidList"/>
    <dgm:cxn modelId="{2FB02F81-2E18-4C28-B6D5-77851AE5735A}" type="presParOf" srcId="{E654AF9A-5A38-44B7-884C-AAE0C5684B10}" destId="{566B9A49-FEDC-4880-AC10-C4AF74974722}" srcOrd="2" destOrd="0" presId="urn:microsoft.com/office/officeart/2018/2/layout/IconVerticalSolidList"/>
    <dgm:cxn modelId="{3519B989-F142-48BE-8969-2A2E1C4272FE}" type="presParOf" srcId="{E654AF9A-5A38-44B7-884C-AAE0C5684B10}" destId="{72A14460-494B-4894-9DCF-56B555DB55BF}" srcOrd="3" destOrd="0" presId="urn:microsoft.com/office/officeart/2018/2/layout/IconVerticalSolidList"/>
    <dgm:cxn modelId="{60B29B9C-62D7-480A-84F9-E93EF801BA56}" type="presParOf" srcId="{961D2043-D245-4424-BD23-F442C660087F}" destId="{2FCABB6B-AC32-40DF-B9E3-71313A37F80B}" srcOrd="3" destOrd="0" presId="urn:microsoft.com/office/officeart/2018/2/layout/IconVerticalSolidList"/>
    <dgm:cxn modelId="{69B935D7-EA56-4AD9-9F21-3ED9BA95E1CF}" type="presParOf" srcId="{961D2043-D245-4424-BD23-F442C660087F}" destId="{47DA5F66-42EA-4CD9-A9AF-C794689F86E1}" srcOrd="4" destOrd="0" presId="urn:microsoft.com/office/officeart/2018/2/layout/IconVerticalSolidList"/>
    <dgm:cxn modelId="{C2CEBB72-78C4-46D2-BD29-C2349388A8C5}" type="presParOf" srcId="{47DA5F66-42EA-4CD9-A9AF-C794689F86E1}" destId="{D3E3098E-D8EC-456A-9804-E32063E2D39C}" srcOrd="0" destOrd="0" presId="urn:microsoft.com/office/officeart/2018/2/layout/IconVerticalSolidList"/>
    <dgm:cxn modelId="{37AC5C0B-0EFB-4882-AD8F-5F722EFBF668}" type="presParOf" srcId="{47DA5F66-42EA-4CD9-A9AF-C794689F86E1}" destId="{FE9F6AA6-A486-41F9-A6A1-B53B73B63F7C}" srcOrd="1" destOrd="0" presId="urn:microsoft.com/office/officeart/2018/2/layout/IconVerticalSolidList"/>
    <dgm:cxn modelId="{FF80A6A6-2199-4B1B-882F-059D74880457}" type="presParOf" srcId="{47DA5F66-42EA-4CD9-A9AF-C794689F86E1}" destId="{FCE7F37D-0E83-45E4-A5BB-E0217EEBD766}" srcOrd="2" destOrd="0" presId="urn:microsoft.com/office/officeart/2018/2/layout/IconVerticalSolidList"/>
    <dgm:cxn modelId="{EE588198-E89E-4F0E-99C7-8693B2E4429D}" type="presParOf" srcId="{47DA5F66-42EA-4CD9-A9AF-C794689F86E1}" destId="{B97779F1-9A5A-42B5-9FEF-31ACD193EF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D0349F-8FF6-4C75-99BE-B4554AB1AB1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FB6EE3-02D6-4C12-BAF7-957D96E2EB4E}">
      <dgm:prSet/>
      <dgm:spPr/>
      <dgm:t>
        <a:bodyPr/>
        <a:lstStyle/>
        <a:p>
          <a:r>
            <a:rPr lang="en-US"/>
            <a:t>Designing for Interrelated Access and Social Needs</a:t>
          </a:r>
        </a:p>
      </dgm:t>
    </dgm:pt>
    <dgm:pt modelId="{7CA3230E-7E4F-44DC-8F79-94599B80960F}" type="parTrans" cxnId="{8950066A-8F05-4EE4-A55A-7FA9A63E2BDF}">
      <dgm:prSet/>
      <dgm:spPr/>
      <dgm:t>
        <a:bodyPr/>
        <a:lstStyle/>
        <a:p>
          <a:endParaRPr lang="en-US"/>
        </a:p>
      </dgm:t>
    </dgm:pt>
    <dgm:pt modelId="{DE3AC4E0-CF2B-440B-B060-8A4E8410AF8B}" type="sibTrans" cxnId="{8950066A-8F05-4EE4-A55A-7FA9A63E2BD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CE48457-AE34-4C48-92BD-B79C32E8052F}">
      <dgm:prSet/>
      <dgm:spPr/>
      <dgm:t>
        <a:bodyPr/>
        <a:lstStyle/>
        <a:p>
          <a:r>
            <a:rPr lang="en-US"/>
            <a:t>Designing to Support Inclusive Social Events through Education  and Training </a:t>
          </a:r>
        </a:p>
      </dgm:t>
    </dgm:pt>
    <dgm:pt modelId="{799DE79B-73B5-4717-B3AD-05DB69318E4D}" type="parTrans" cxnId="{747DCA0D-F98A-4FFA-8FB6-390C2FFCEA4B}">
      <dgm:prSet/>
      <dgm:spPr/>
      <dgm:t>
        <a:bodyPr/>
        <a:lstStyle/>
        <a:p>
          <a:endParaRPr lang="en-US"/>
        </a:p>
      </dgm:t>
    </dgm:pt>
    <dgm:pt modelId="{1DC400B9-BAAD-4722-9BC0-A0942E8AF0D8}" type="sibTrans" cxnId="{747DCA0D-F98A-4FFA-8FB6-390C2FFCEA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2E0E33C-FF98-4231-B805-81BD4B6D2DF4}">
      <dgm:prSet/>
      <dgm:spPr/>
      <dgm:t>
        <a:bodyPr/>
        <a:lstStyle/>
        <a:p>
          <a:r>
            <a:rPr lang="en-US"/>
            <a:t>Designing to Support Mixed-Ability Social Engangements </a:t>
          </a:r>
        </a:p>
      </dgm:t>
    </dgm:pt>
    <dgm:pt modelId="{A3AE6C11-9B42-43F5-B19B-89BE486C2755}" type="parTrans" cxnId="{1B0077F4-C3F0-429A-AA42-4DBCAEE3FB21}">
      <dgm:prSet/>
      <dgm:spPr/>
      <dgm:t>
        <a:bodyPr/>
        <a:lstStyle/>
        <a:p>
          <a:endParaRPr lang="en-US"/>
        </a:p>
      </dgm:t>
    </dgm:pt>
    <dgm:pt modelId="{4915A2C6-7361-44AC-9F41-7DB4215AC6C2}" type="sibTrans" cxnId="{1B0077F4-C3F0-429A-AA42-4DBCAEE3FB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034660-7C85-4F1C-ACF4-205775A691C0}" type="pres">
      <dgm:prSet presAssocID="{E9D0349F-8FF6-4C75-99BE-B4554AB1AB1F}" presName="Name0" presStyleCnt="0">
        <dgm:presLayoutVars>
          <dgm:animLvl val="lvl"/>
          <dgm:resizeHandles val="exact"/>
        </dgm:presLayoutVars>
      </dgm:prSet>
      <dgm:spPr/>
    </dgm:pt>
    <dgm:pt modelId="{C75B2C6A-930B-44EB-B2B3-B153AA58B4E4}" type="pres">
      <dgm:prSet presAssocID="{ADFB6EE3-02D6-4C12-BAF7-957D96E2EB4E}" presName="compositeNode" presStyleCnt="0">
        <dgm:presLayoutVars>
          <dgm:bulletEnabled val="1"/>
        </dgm:presLayoutVars>
      </dgm:prSet>
      <dgm:spPr/>
    </dgm:pt>
    <dgm:pt modelId="{2F28E3FE-0163-453C-A7BA-D8D4287C45C9}" type="pres">
      <dgm:prSet presAssocID="{ADFB6EE3-02D6-4C12-BAF7-957D96E2EB4E}" presName="bgRect" presStyleLbl="bgAccFollowNode1" presStyleIdx="0" presStyleCnt="3"/>
      <dgm:spPr/>
    </dgm:pt>
    <dgm:pt modelId="{A27C327F-E547-4A8A-8314-83A7938FA6EB}" type="pres">
      <dgm:prSet presAssocID="{DE3AC4E0-CF2B-440B-B060-8A4E8410AF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235D6A2-9114-42D1-BAFB-98DC3FBCC84F}" type="pres">
      <dgm:prSet presAssocID="{ADFB6EE3-02D6-4C12-BAF7-957D96E2EB4E}" presName="bottomLine" presStyleLbl="alignNode1" presStyleIdx="1" presStyleCnt="6">
        <dgm:presLayoutVars/>
      </dgm:prSet>
      <dgm:spPr/>
    </dgm:pt>
    <dgm:pt modelId="{DC41099F-F1FD-4BD4-AFDA-EF3D07DC414D}" type="pres">
      <dgm:prSet presAssocID="{ADFB6EE3-02D6-4C12-BAF7-957D96E2EB4E}" presName="nodeText" presStyleLbl="bgAccFollowNode1" presStyleIdx="0" presStyleCnt="3">
        <dgm:presLayoutVars>
          <dgm:bulletEnabled val="1"/>
        </dgm:presLayoutVars>
      </dgm:prSet>
      <dgm:spPr/>
    </dgm:pt>
    <dgm:pt modelId="{BD9B4A7A-A182-4C15-A8BF-50A768043139}" type="pres">
      <dgm:prSet presAssocID="{DE3AC4E0-CF2B-440B-B060-8A4E8410AF8B}" presName="sibTrans" presStyleCnt="0"/>
      <dgm:spPr/>
    </dgm:pt>
    <dgm:pt modelId="{F918E68B-36E2-4D0E-95F3-9E6A27494808}" type="pres">
      <dgm:prSet presAssocID="{0CE48457-AE34-4C48-92BD-B79C32E8052F}" presName="compositeNode" presStyleCnt="0">
        <dgm:presLayoutVars>
          <dgm:bulletEnabled val="1"/>
        </dgm:presLayoutVars>
      </dgm:prSet>
      <dgm:spPr/>
    </dgm:pt>
    <dgm:pt modelId="{15D1A23B-88E2-4D83-8BB5-A6A875122B5C}" type="pres">
      <dgm:prSet presAssocID="{0CE48457-AE34-4C48-92BD-B79C32E8052F}" presName="bgRect" presStyleLbl="bgAccFollowNode1" presStyleIdx="1" presStyleCnt="3"/>
      <dgm:spPr/>
    </dgm:pt>
    <dgm:pt modelId="{8BC7FCF4-DCE1-481F-81BD-110D3AF9592F}" type="pres">
      <dgm:prSet presAssocID="{1DC400B9-BAAD-4722-9BC0-A0942E8AF0D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3F1ED56-D509-4820-85F9-68DC95D65406}" type="pres">
      <dgm:prSet presAssocID="{0CE48457-AE34-4C48-92BD-B79C32E8052F}" presName="bottomLine" presStyleLbl="alignNode1" presStyleIdx="3" presStyleCnt="6">
        <dgm:presLayoutVars/>
      </dgm:prSet>
      <dgm:spPr/>
    </dgm:pt>
    <dgm:pt modelId="{26338493-D5B5-403F-B7BB-21A6FF225AC1}" type="pres">
      <dgm:prSet presAssocID="{0CE48457-AE34-4C48-92BD-B79C32E8052F}" presName="nodeText" presStyleLbl="bgAccFollowNode1" presStyleIdx="1" presStyleCnt="3">
        <dgm:presLayoutVars>
          <dgm:bulletEnabled val="1"/>
        </dgm:presLayoutVars>
      </dgm:prSet>
      <dgm:spPr/>
    </dgm:pt>
    <dgm:pt modelId="{9ED0B895-E142-4F4A-9B67-B262A8766D6D}" type="pres">
      <dgm:prSet presAssocID="{1DC400B9-BAAD-4722-9BC0-A0942E8AF0D8}" presName="sibTrans" presStyleCnt="0"/>
      <dgm:spPr/>
    </dgm:pt>
    <dgm:pt modelId="{838B6F02-0ACE-4B3A-9DD2-5D82C3B82146}" type="pres">
      <dgm:prSet presAssocID="{C2E0E33C-FF98-4231-B805-81BD4B6D2DF4}" presName="compositeNode" presStyleCnt="0">
        <dgm:presLayoutVars>
          <dgm:bulletEnabled val="1"/>
        </dgm:presLayoutVars>
      </dgm:prSet>
      <dgm:spPr/>
    </dgm:pt>
    <dgm:pt modelId="{E4C11079-B434-4A38-8D9E-425701D3F38D}" type="pres">
      <dgm:prSet presAssocID="{C2E0E33C-FF98-4231-B805-81BD4B6D2DF4}" presName="bgRect" presStyleLbl="bgAccFollowNode1" presStyleIdx="2" presStyleCnt="3"/>
      <dgm:spPr/>
    </dgm:pt>
    <dgm:pt modelId="{91ED0F35-A0F6-45B9-8E51-4A55246423EB}" type="pres">
      <dgm:prSet presAssocID="{4915A2C6-7361-44AC-9F41-7DB4215AC6C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CFA0B9E-FFB6-4275-9E3A-20D6D48991CA}" type="pres">
      <dgm:prSet presAssocID="{C2E0E33C-FF98-4231-B805-81BD4B6D2DF4}" presName="bottomLine" presStyleLbl="alignNode1" presStyleIdx="5" presStyleCnt="6">
        <dgm:presLayoutVars/>
      </dgm:prSet>
      <dgm:spPr/>
    </dgm:pt>
    <dgm:pt modelId="{EE8CDC98-2000-4EDD-A608-BAC2FEA76EF7}" type="pres">
      <dgm:prSet presAssocID="{C2E0E33C-FF98-4231-B805-81BD4B6D2DF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BA9005-A3A3-4201-AACD-1947321112C2}" type="presOf" srcId="{1DC400B9-BAAD-4722-9BC0-A0942E8AF0D8}" destId="{8BC7FCF4-DCE1-481F-81BD-110D3AF9592F}" srcOrd="0" destOrd="0" presId="urn:microsoft.com/office/officeart/2016/7/layout/BasicLinearProcessNumbered"/>
    <dgm:cxn modelId="{747DCA0D-F98A-4FFA-8FB6-390C2FFCEA4B}" srcId="{E9D0349F-8FF6-4C75-99BE-B4554AB1AB1F}" destId="{0CE48457-AE34-4C48-92BD-B79C32E8052F}" srcOrd="1" destOrd="0" parTransId="{799DE79B-73B5-4717-B3AD-05DB69318E4D}" sibTransId="{1DC400B9-BAAD-4722-9BC0-A0942E8AF0D8}"/>
    <dgm:cxn modelId="{1E4C3C13-6EC6-40DD-9711-AD6526E7F1D0}" type="presOf" srcId="{ADFB6EE3-02D6-4C12-BAF7-957D96E2EB4E}" destId="{2F28E3FE-0163-453C-A7BA-D8D4287C45C9}" srcOrd="0" destOrd="0" presId="urn:microsoft.com/office/officeart/2016/7/layout/BasicLinearProcessNumbered"/>
    <dgm:cxn modelId="{7C839321-EB7C-4BE8-AD8D-543192FCCDB7}" type="presOf" srcId="{C2E0E33C-FF98-4231-B805-81BD4B6D2DF4}" destId="{EE8CDC98-2000-4EDD-A608-BAC2FEA76EF7}" srcOrd="1" destOrd="0" presId="urn:microsoft.com/office/officeart/2016/7/layout/BasicLinearProcessNumbered"/>
    <dgm:cxn modelId="{6747FE63-5168-443B-B61D-DE4AD5970FDC}" type="presOf" srcId="{ADFB6EE3-02D6-4C12-BAF7-957D96E2EB4E}" destId="{DC41099F-F1FD-4BD4-AFDA-EF3D07DC414D}" srcOrd="1" destOrd="0" presId="urn:microsoft.com/office/officeart/2016/7/layout/BasicLinearProcessNumbered"/>
    <dgm:cxn modelId="{8950066A-8F05-4EE4-A55A-7FA9A63E2BDF}" srcId="{E9D0349F-8FF6-4C75-99BE-B4554AB1AB1F}" destId="{ADFB6EE3-02D6-4C12-BAF7-957D96E2EB4E}" srcOrd="0" destOrd="0" parTransId="{7CA3230E-7E4F-44DC-8F79-94599B80960F}" sibTransId="{DE3AC4E0-CF2B-440B-B060-8A4E8410AF8B}"/>
    <dgm:cxn modelId="{5C13314C-83DE-4004-BD83-B4E16DBD7992}" type="presOf" srcId="{0CE48457-AE34-4C48-92BD-B79C32E8052F}" destId="{15D1A23B-88E2-4D83-8BB5-A6A875122B5C}" srcOrd="0" destOrd="0" presId="urn:microsoft.com/office/officeart/2016/7/layout/BasicLinearProcessNumbered"/>
    <dgm:cxn modelId="{B24D4D6C-061F-4ED9-B260-DEA726F2E902}" type="presOf" srcId="{0CE48457-AE34-4C48-92BD-B79C32E8052F}" destId="{26338493-D5B5-403F-B7BB-21A6FF225AC1}" srcOrd="1" destOrd="0" presId="urn:microsoft.com/office/officeart/2016/7/layout/BasicLinearProcessNumbered"/>
    <dgm:cxn modelId="{6C10769B-1ADD-47B7-B0C6-A2B917C4C33B}" type="presOf" srcId="{E9D0349F-8FF6-4C75-99BE-B4554AB1AB1F}" destId="{89034660-7C85-4F1C-ACF4-205775A691C0}" srcOrd="0" destOrd="0" presId="urn:microsoft.com/office/officeart/2016/7/layout/BasicLinearProcessNumbered"/>
    <dgm:cxn modelId="{EB7BF1A1-1B64-4C8B-82B3-A3103BEC4658}" type="presOf" srcId="{C2E0E33C-FF98-4231-B805-81BD4B6D2DF4}" destId="{E4C11079-B434-4A38-8D9E-425701D3F38D}" srcOrd="0" destOrd="0" presId="urn:microsoft.com/office/officeart/2016/7/layout/BasicLinearProcessNumbered"/>
    <dgm:cxn modelId="{D66FA8BF-989B-4016-B16E-C5E9020FBEF8}" type="presOf" srcId="{DE3AC4E0-CF2B-440B-B060-8A4E8410AF8B}" destId="{A27C327F-E547-4A8A-8314-83A7938FA6EB}" srcOrd="0" destOrd="0" presId="urn:microsoft.com/office/officeart/2016/7/layout/BasicLinearProcessNumbered"/>
    <dgm:cxn modelId="{179AD0EE-6FEC-43CD-B2F5-46DF07684532}" type="presOf" srcId="{4915A2C6-7361-44AC-9F41-7DB4215AC6C2}" destId="{91ED0F35-A0F6-45B9-8E51-4A55246423EB}" srcOrd="0" destOrd="0" presId="urn:microsoft.com/office/officeart/2016/7/layout/BasicLinearProcessNumbered"/>
    <dgm:cxn modelId="{1B0077F4-C3F0-429A-AA42-4DBCAEE3FB21}" srcId="{E9D0349F-8FF6-4C75-99BE-B4554AB1AB1F}" destId="{C2E0E33C-FF98-4231-B805-81BD4B6D2DF4}" srcOrd="2" destOrd="0" parTransId="{A3AE6C11-9B42-43F5-B19B-89BE486C2755}" sibTransId="{4915A2C6-7361-44AC-9F41-7DB4215AC6C2}"/>
    <dgm:cxn modelId="{ECF7D5AD-11BD-47A1-B08C-0FD64265A995}" type="presParOf" srcId="{89034660-7C85-4F1C-ACF4-205775A691C0}" destId="{C75B2C6A-930B-44EB-B2B3-B153AA58B4E4}" srcOrd="0" destOrd="0" presId="urn:microsoft.com/office/officeart/2016/7/layout/BasicLinearProcessNumbered"/>
    <dgm:cxn modelId="{5824FEBC-203A-4C56-85E9-57A320BB2B9A}" type="presParOf" srcId="{C75B2C6A-930B-44EB-B2B3-B153AA58B4E4}" destId="{2F28E3FE-0163-453C-A7BA-D8D4287C45C9}" srcOrd="0" destOrd="0" presId="urn:microsoft.com/office/officeart/2016/7/layout/BasicLinearProcessNumbered"/>
    <dgm:cxn modelId="{5745BA46-184F-4304-941F-1A2413C6C0B1}" type="presParOf" srcId="{C75B2C6A-930B-44EB-B2B3-B153AA58B4E4}" destId="{A27C327F-E547-4A8A-8314-83A7938FA6EB}" srcOrd="1" destOrd="0" presId="urn:microsoft.com/office/officeart/2016/7/layout/BasicLinearProcessNumbered"/>
    <dgm:cxn modelId="{C36C9706-8212-499D-AF1B-BAC53AF1D65A}" type="presParOf" srcId="{C75B2C6A-930B-44EB-B2B3-B153AA58B4E4}" destId="{8235D6A2-9114-42D1-BAFB-98DC3FBCC84F}" srcOrd="2" destOrd="0" presId="urn:microsoft.com/office/officeart/2016/7/layout/BasicLinearProcessNumbered"/>
    <dgm:cxn modelId="{EC49BFED-9A97-4FDB-94C5-9C5FCFE81AE5}" type="presParOf" srcId="{C75B2C6A-930B-44EB-B2B3-B153AA58B4E4}" destId="{DC41099F-F1FD-4BD4-AFDA-EF3D07DC414D}" srcOrd="3" destOrd="0" presId="urn:microsoft.com/office/officeart/2016/7/layout/BasicLinearProcessNumbered"/>
    <dgm:cxn modelId="{7459B75A-E3D4-4D9A-AA98-572F8E488B2D}" type="presParOf" srcId="{89034660-7C85-4F1C-ACF4-205775A691C0}" destId="{BD9B4A7A-A182-4C15-A8BF-50A768043139}" srcOrd="1" destOrd="0" presId="urn:microsoft.com/office/officeart/2016/7/layout/BasicLinearProcessNumbered"/>
    <dgm:cxn modelId="{9C63885C-D1FC-4758-8D8E-865827B2716E}" type="presParOf" srcId="{89034660-7C85-4F1C-ACF4-205775A691C0}" destId="{F918E68B-36E2-4D0E-95F3-9E6A27494808}" srcOrd="2" destOrd="0" presId="urn:microsoft.com/office/officeart/2016/7/layout/BasicLinearProcessNumbered"/>
    <dgm:cxn modelId="{AD6B6D0C-FC17-4668-80B1-7415096CB4B5}" type="presParOf" srcId="{F918E68B-36E2-4D0E-95F3-9E6A27494808}" destId="{15D1A23B-88E2-4D83-8BB5-A6A875122B5C}" srcOrd="0" destOrd="0" presId="urn:microsoft.com/office/officeart/2016/7/layout/BasicLinearProcessNumbered"/>
    <dgm:cxn modelId="{08354999-2662-4136-ABE6-22EC611A8C41}" type="presParOf" srcId="{F918E68B-36E2-4D0E-95F3-9E6A27494808}" destId="{8BC7FCF4-DCE1-481F-81BD-110D3AF9592F}" srcOrd="1" destOrd="0" presId="urn:microsoft.com/office/officeart/2016/7/layout/BasicLinearProcessNumbered"/>
    <dgm:cxn modelId="{0A800B11-1F2A-49EC-8362-92A264F5D456}" type="presParOf" srcId="{F918E68B-36E2-4D0E-95F3-9E6A27494808}" destId="{83F1ED56-D509-4820-85F9-68DC95D65406}" srcOrd="2" destOrd="0" presId="urn:microsoft.com/office/officeart/2016/7/layout/BasicLinearProcessNumbered"/>
    <dgm:cxn modelId="{18FFB595-EB6F-49B9-AE3C-B20E75BCF279}" type="presParOf" srcId="{F918E68B-36E2-4D0E-95F3-9E6A27494808}" destId="{26338493-D5B5-403F-B7BB-21A6FF225AC1}" srcOrd="3" destOrd="0" presId="urn:microsoft.com/office/officeart/2016/7/layout/BasicLinearProcessNumbered"/>
    <dgm:cxn modelId="{142B88CE-5507-4B53-A10E-69F18606D731}" type="presParOf" srcId="{89034660-7C85-4F1C-ACF4-205775A691C0}" destId="{9ED0B895-E142-4F4A-9B67-B262A8766D6D}" srcOrd="3" destOrd="0" presId="urn:microsoft.com/office/officeart/2016/7/layout/BasicLinearProcessNumbered"/>
    <dgm:cxn modelId="{C196A16E-4A21-44DA-95E9-D255F06A126B}" type="presParOf" srcId="{89034660-7C85-4F1C-ACF4-205775A691C0}" destId="{838B6F02-0ACE-4B3A-9DD2-5D82C3B82146}" srcOrd="4" destOrd="0" presId="urn:microsoft.com/office/officeart/2016/7/layout/BasicLinearProcessNumbered"/>
    <dgm:cxn modelId="{776D010B-4F00-4F87-890E-B6B9121CF7C3}" type="presParOf" srcId="{838B6F02-0ACE-4B3A-9DD2-5D82C3B82146}" destId="{E4C11079-B434-4A38-8D9E-425701D3F38D}" srcOrd="0" destOrd="0" presId="urn:microsoft.com/office/officeart/2016/7/layout/BasicLinearProcessNumbered"/>
    <dgm:cxn modelId="{7B65A36E-3055-4A76-8675-FF36016457A4}" type="presParOf" srcId="{838B6F02-0ACE-4B3A-9DD2-5D82C3B82146}" destId="{91ED0F35-A0F6-45B9-8E51-4A55246423EB}" srcOrd="1" destOrd="0" presId="urn:microsoft.com/office/officeart/2016/7/layout/BasicLinearProcessNumbered"/>
    <dgm:cxn modelId="{1FB0F8CD-6522-49EE-BA0A-4F0F4AE31108}" type="presParOf" srcId="{838B6F02-0ACE-4B3A-9DD2-5D82C3B82146}" destId="{8CFA0B9E-FFB6-4275-9E3A-20D6D48991CA}" srcOrd="2" destOrd="0" presId="urn:microsoft.com/office/officeart/2016/7/layout/BasicLinearProcessNumbered"/>
    <dgm:cxn modelId="{3E8DE547-8951-4EA2-897C-6C736173FC4D}" type="presParOf" srcId="{838B6F02-0ACE-4B3A-9DD2-5D82C3B82146}" destId="{EE8CDC98-2000-4EDD-A608-BAC2FEA76E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1F3CCE-6F13-4D05-B1D6-2468486DCBD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6D3DFC-87B2-4D1D-A3AB-0DC4FEE61D2C}">
      <dgm:prSet/>
      <dgm:spPr/>
      <dgm:t>
        <a:bodyPr/>
        <a:lstStyle/>
        <a:p>
          <a:r>
            <a:rPr lang="en-US" dirty="0"/>
            <a:t>Blind and visually impaired older adults face layered challenges when engaging socially, impacting their mental and emotional health</a:t>
          </a:r>
        </a:p>
      </dgm:t>
    </dgm:pt>
    <dgm:pt modelId="{86E8C232-8B24-489D-A791-7306EE5721E5}" type="parTrans" cxnId="{0D04FBDF-2EED-4D1E-A07B-702382A9436D}">
      <dgm:prSet/>
      <dgm:spPr/>
      <dgm:t>
        <a:bodyPr/>
        <a:lstStyle/>
        <a:p>
          <a:endParaRPr lang="en-US"/>
        </a:p>
      </dgm:t>
    </dgm:pt>
    <dgm:pt modelId="{FC7DFC10-4EC4-4EEB-B0EC-314ACA0BF4C3}" type="sibTrans" cxnId="{0D04FBDF-2EED-4D1E-A07B-702382A9436D}">
      <dgm:prSet/>
      <dgm:spPr/>
      <dgm:t>
        <a:bodyPr/>
        <a:lstStyle/>
        <a:p>
          <a:endParaRPr lang="en-US"/>
        </a:p>
      </dgm:t>
    </dgm:pt>
    <dgm:pt modelId="{0B767867-A6C3-47C9-9D53-763B446804B8}">
      <dgm:prSet/>
      <dgm:spPr/>
      <dgm:t>
        <a:bodyPr/>
        <a:lstStyle/>
        <a:p>
          <a:r>
            <a:rPr lang="en-US"/>
            <a:t>To reduce invisible labor, inclusive tech should integrate social and accessibility needs, offering a single platform for social event info, transportation, and venue layout.</a:t>
          </a:r>
        </a:p>
      </dgm:t>
    </dgm:pt>
    <dgm:pt modelId="{EED31E0D-88A4-4F9A-9D53-1F78790CCDE7}" type="parTrans" cxnId="{2D9A369D-021E-470E-9932-3313EDDC0F82}">
      <dgm:prSet/>
      <dgm:spPr/>
      <dgm:t>
        <a:bodyPr/>
        <a:lstStyle/>
        <a:p>
          <a:endParaRPr lang="en-US"/>
        </a:p>
      </dgm:t>
    </dgm:pt>
    <dgm:pt modelId="{7193D6E2-9A15-4937-889A-EE5FE790CDC9}" type="sibTrans" cxnId="{2D9A369D-021E-470E-9932-3313EDDC0F82}">
      <dgm:prSet/>
      <dgm:spPr/>
      <dgm:t>
        <a:bodyPr/>
        <a:lstStyle/>
        <a:p>
          <a:endParaRPr lang="en-US"/>
        </a:p>
      </dgm:t>
    </dgm:pt>
    <dgm:pt modelId="{3DC1D992-FC7A-4725-86FD-0BB7730AD76B}" type="pres">
      <dgm:prSet presAssocID="{C61F3CCE-6F13-4D05-B1D6-2468486DCBDD}" presName="vert0" presStyleCnt="0">
        <dgm:presLayoutVars>
          <dgm:dir/>
          <dgm:animOne val="branch"/>
          <dgm:animLvl val="lvl"/>
        </dgm:presLayoutVars>
      </dgm:prSet>
      <dgm:spPr/>
    </dgm:pt>
    <dgm:pt modelId="{88114C29-BA6C-4580-996F-BF8402CBC1F7}" type="pres">
      <dgm:prSet presAssocID="{406D3DFC-87B2-4D1D-A3AB-0DC4FEE61D2C}" presName="thickLine" presStyleLbl="alignNode1" presStyleIdx="0" presStyleCnt="2"/>
      <dgm:spPr/>
    </dgm:pt>
    <dgm:pt modelId="{B34AD342-2CA3-4ABE-8030-B7FBDD0DD9B0}" type="pres">
      <dgm:prSet presAssocID="{406D3DFC-87B2-4D1D-A3AB-0DC4FEE61D2C}" presName="horz1" presStyleCnt="0"/>
      <dgm:spPr/>
    </dgm:pt>
    <dgm:pt modelId="{71FE022E-8170-420C-BFFC-D8A9A4B9C508}" type="pres">
      <dgm:prSet presAssocID="{406D3DFC-87B2-4D1D-A3AB-0DC4FEE61D2C}" presName="tx1" presStyleLbl="revTx" presStyleIdx="0" presStyleCnt="2"/>
      <dgm:spPr/>
    </dgm:pt>
    <dgm:pt modelId="{072AECAD-44D5-42F4-90A5-3ACC25C15A33}" type="pres">
      <dgm:prSet presAssocID="{406D3DFC-87B2-4D1D-A3AB-0DC4FEE61D2C}" presName="vert1" presStyleCnt="0"/>
      <dgm:spPr/>
    </dgm:pt>
    <dgm:pt modelId="{56CF4857-3634-403C-B8C1-1C24122277CD}" type="pres">
      <dgm:prSet presAssocID="{0B767867-A6C3-47C9-9D53-763B446804B8}" presName="thickLine" presStyleLbl="alignNode1" presStyleIdx="1" presStyleCnt="2"/>
      <dgm:spPr/>
    </dgm:pt>
    <dgm:pt modelId="{3E3C17AE-3E1C-4F1B-9727-885AA93A734A}" type="pres">
      <dgm:prSet presAssocID="{0B767867-A6C3-47C9-9D53-763B446804B8}" presName="horz1" presStyleCnt="0"/>
      <dgm:spPr/>
    </dgm:pt>
    <dgm:pt modelId="{00B16E83-8383-4069-8D64-C785469716C7}" type="pres">
      <dgm:prSet presAssocID="{0B767867-A6C3-47C9-9D53-763B446804B8}" presName="tx1" presStyleLbl="revTx" presStyleIdx="1" presStyleCnt="2"/>
      <dgm:spPr/>
    </dgm:pt>
    <dgm:pt modelId="{D2133542-43AF-4771-A61F-C07950A39FB8}" type="pres">
      <dgm:prSet presAssocID="{0B767867-A6C3-47C9-9D53-763B446804B8}" presName="vert1" presStyleCnt="0"/>
      <dgm:spPr/>
    </dgm:pt>
  </dgm:ptLst>
  <dgm:cxnLst>
    <dgm:cxn modelId="{4F77A680-7EF5-4E87-8545-F06A83412996}" type="presOf" srcId="{C61F3CCE-6F13-4D05-B1D6-2468486DCBDD}" destId="{3DC1D992-FC7A-4725-86FD-0BB7730AD76B}" srcOrd="0" destOrd="0" presId="urn:microsoft.com/office/officeart/2008/layout/LinedList"/>
    <dgm:cxn modelId="{89949582-49A2-44C2-99D7-FA3064877BAF}" type="presOf" srcId="{0B767867-A6C3-47C9-9D53-763B446804B8}" destId="{00B16E83-8383-4069-8D64-C785469716C7}" srcOrd="0" destOrd="0" presId="urn:microsoft.com/office/officeart/2008/layout/LinedList"/>
    <dgm:cxn modelId="{AD341C99-DB6C-47E5-A594-D90EA5167DE4}" type="presOf" srcId="{406D3DFC-87B2-4D1D-A3AB-0DC4FEE61D2C}" destId="{71FE022E-8170-420C-BFFC-D8A9A4B9C508}" srcOrd="0" destOrd="0" presId="urn:microsoft.com/office/officeart/2008/layout/LinedList"/>
    <dgm:cxn modelId="{2D9A369D-021E-470E-9932-3313EDDC0F82}" srcId="{C61F3CCE-6F13-4D05-B1D6-2468486DCBDD}" destId="{0B767867-A6C3-47C9-9D53-763B446804B8}" srcOrd="1" destOrd="0" parTransId="{EED31E0D-88A4-4F9A-9D53-1F78790CCDE7}" sibTransId="{7193D6E2-9A15-4937-889A-EE5FE790CDC9}"/>
    <dgm:cxn modelId="{0D04FBDF-2EED-4D1E-A07B-702382A9436D}" srcId="{C61F3CCE-6F13-4D05-B1D6-2468486DCBDD}" destId="{406D3DFC-87B2-4D1D-A3AB-0DC4FEE61D2C}" srcOrd="0" destOrd="0" parTransId="{86E8C232-8B24-489D-A791-7306EE5721E5}" sibTransId="{FC7DFC10-4EC4-4EEB-B0EC-314ACA0BF4C3}"/>
    <dgm:cxn modelId="{4D3695F5-5C5E-47B7-BE85-76E0AC0DCC8D}" type="presParOf" srcId="{3DC1D992-FC7A-4725-86FD-0BB7730AD76B}" destId="{88114C29-BA6C-4580-996F-BF8402CBC1F7}" srcOrd="0" destOrd="0" presId="urn:microsoft.com/office/officeart/2008/layout/LinedList"/>
    <dgm:cxn modelId="{44A7FDF3-371A-42DB-A7EF-920CB1631D3A}" type="presParOf" srcId="{3DC1D992-FC7A-4725-86FD-0BB7730AD76B}" destId="{B34AD342-2CA3-4ABE-8030-B7FBDD0DD9B0}" srcOrd="1" destOrd="0" presId="urn:microsoft.com/office/officeart/2008/layout/LinedList"/>
    <dgm:cxn modelId="{A7B9C498-6BD4-4BE2-A236-3AB81BF4757D}" type="presParOf" srcId="{B34AD342-2CA3-4ABE-8030-B7FBDD0DD9B0}" destId="{71FE022E-8170-420C-BFFC-D8A9A4B9C508}" srcOrd="0" destOrd="0" presId="urn:microsoft.com/office/officeart/2008/layout/LinedList"/>
    <dgm:cxn modelId="{25A3A358-5EBF-4AE0-958A-904F13156B4F}" type="presParOf" srcId="{B34AD342-2CA3-4ABE-8030-B7FBDD0DD9B0}" destId="{072AECAD-44D5-42F4-90A5-3ACC25C15A33}" srcOrd="1" destOrd="0" presId="urn:microsoft.com/office/officeart/2008/layout/LinedList"/>
    <dgm:cxn modelId="{CB80F678-4C29-4B02-BD75-3B324D49A17B}" type="presParOf" srcId="{3DC1D992-FC7A-4725-86FD-0BB7730AD76B}" destId="{56CF4857-3634-403C-B8C1-1C24122277CD}" srcOrd="2" destOrd="0" presId="urn:microsoft.com/office/officeart/2008/layout/LinedList"/>
    <dgm:cxn modelId="{EDB54C60-1889-4F12-AEFA-F02B4684E8DE}" type="presParOf" srcId="{3DC1D992-FC7A-4725-86FD-0BB7730AD76B}" destId="{3E3C17AE-3E1C-4F1B-9727-885AA93A734A}" srcOrd="3" destOrd="0" presId="urn:microsoft.com/office/officeart/2008/layout/LinedList"/>
    <dgm:cxn modelId="{FED56D70-6482-4D35-A708-FCCF2B57AB35}" type="presParOf" srcId="{3E3C17AE-3E1C-4F1B-9727-885AA93A734A}" destId="{00B16E83-8383-4069-8D64-C785469716C7}" srcOrd="0" destOrd="0" presId="urn:microsoft.com/office/officeart/2008/layout/LinedList"/>
    <dgm:cxn modelId="{C984B5AB-8A2C-4840-A4DB-280714EBA462}" type="presParOf" srcId="{3E3C17AE-3E1C-4F1B-9727-885AA93A734A}" destId="{D2133542-43AF-4771-A61F-C07950A39F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FA1AA-E93F-483C-B262-9ACDD9D0CCF6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0934C-4FF0-4563-AA8D-DC60BC08D061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Research Interest</a:t>
          </a:r>
        </a:p>
      </dsp:txBody>
      <dsp:txXfrm>
        <a:off x="153146" y="2299874"/>
        <a:ext cx="2775546" cy="720000"/>
      </dsp:txXfrm>
    </dsp:sp>
    <dsp:sp modelId="{EE7B7A91-F4BD-497A-8E1A-222BEA38A1E8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C37C5-DC54-41EB-8E29-38209AFA1DBA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Current Project</a:t>
          </a:r>
        </a:p>
      </dsp:txBody>
      <dsp:txXfrm>
        <a:off x="3414414" y="2299874"/>
        <a:ext cx="2775546" cy="720000"/>
      </dsp:txXfrm>
    </dsp:sp>
    <dsp:sp modelId="{043CBBE8-FEF8-4C29-9E97-17A380E414BE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CBE5A-EC7B-41CA-AD60-DCBFCB99C8D8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Excellent Thematic Analysis</a:t>
          </a:r>
        </a:p>
      </dsp:txBody>
      <dsp:txXfrm>
        <a:off x="6675681" y="2299874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7F8A-9351-4437-AD47-1DD534EF1D17}">
      <dsp:nvSpPr>
        <dsp:cNvPr id="0" name=""/>
        <dsp:cNvSpPr/>
      </dsp:nvSpPr>
      <dsp:spPr>
        <a:xfrm>
          <a:off x="1172" y="1175754"/>
          <a:ext cx="2743437" cy="1371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Social Participation</a:t>
          </a:r>
        </a:p>
      </dsp:txBody>
      <dsp:txXfrm>
        <a:off x="41348" y="1215930"/>
        <a:ext cx="2663085" cy="1291366"/>
      </dsp:txXfrm>
    </dsp:sp>
    <dsp:sp modelId="{DB0CA19A-09FC-4D5F-9C3A-3A4A552EFAC0}">
      <dsp:nvSpPr>
        <dsp:cNvPr id="0" name=""/>
        <dsp:cNvSpPr/>
      </dsp:nvSpPr>
      <dsp:spPr>
        <a:xfrm>
          <a:off x="3430468" y="1175754"/>
          <a:ext cx="2743437" cy="1371718"/>
        </a:xfrm>
        <a:prstGeom prst="roundRect">
          <a:avLst>
            <a:gd name="adj" fmla="val 10000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Accessibility Challenges</a:t>
          </a:r>
        </a:p>
      </dsp:txBody>
      <dsp:txXfrm>
        <a:off x="3470644" y="1215930"/>
        <a:ext cx="2663085" cy="1291366"/>
      </dsp:txXfrm>
    </dsp:sp>
    <dsp:sp modelId="{156C6659-2AD1-466A-97C4-26A4E75BB512}">
      <dsp:nvSpPr>
        <dsp:cNvPr id="0" name=""/>
        <dsp:cNvSpPr/>
      </dsp:nvSpPr>
      <dsp:spPr>
        <a:xfrm>
          <a:off x="6859765" y="1175754"/>
          <a:ext cx="2743437" cy="1371718"/>
        </a:xfrm>
        <a:prstGeom prst="roundRect">
          <a:avLst>
            <a:gd name="adj" fmla="val 1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Role of Technology</a:t>
          </a:r>
        </a:p>
      </dsp:txBody>
      <dsp:txXfrm>
        <a:off x="6899941" y="1215930"/>
        <a:ext cx="2663085" cy="1291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1D3C9-ABA4-46AB-8346-426ABAE86F21}">
      <dsp:nvSpPr>
        <dsp:cNvPr id="0" name=""/>
        <dsp:cNvSpPr/>
      </dsp:nvSpPr>
      <dsp:spPr>
        <a:xfrm>
          <a:off x="555189" y="186"/>
          <a:ext cx="2654030" cy="15924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Design: Qualitative study using semi-structured interviews</a:t>
          </a:r>
        </a:p>
      </dsp:txBody>
      <dsp:txXfrm>
        <a:off x="555189" y="186"/>
        <a:ext cx="2654030" cy="1592418"/>
      </dsp:txXfrm>
    </dsp:sp>
    <dsp:sp modelId="{0EE3B72C-75E6-4ED3-A3F9-8404A07423E2}">
      <dsp:nvSpPr>
        <dsp:cNvPr id="0" name=""/>
        <dsp:cNvSpPr/>
      </dsp:nvSpPr>
      <dsp:spPr>
        <a:xfrm>
          <a:off x="3474622" y="186"/>
          <a:ext cx="2654030" cy="15924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100" kern="1200"/>
            <a:t>Participant: 16 blind or visually impaired adults aged 60+, residing individually</a:t>
          </a:r>
          <a:endParaRPr lang="en-US" sz="2100" kern="1200"/>
        </a:p>
      </dsp:txBody>
      <dsp:txXfrm>
        <a:off x="3474622" y="186"/>
        <a:ext cx="2654030" cy="1592418"/>
      </dsp:txXfrm>
    </dsp:sp>
    <dsp:sp modelId="{7EAEF187-9F2A-48C3-AF1E-B99032AD134A}">
      <dsp:nvSpPr>
        <dsp:cNvPr id="0" name=""/>
        <dsp:cNvSpPr/>
      </dsp:nvSpPr>
      <dsp:spPr>
        <a:xfrm>
          <a:off x="6394055" y="186"/>
          <a:ext cx="2654030" cy="15924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100" kern="1200"/>
            <a:t>Recruitment:  Through online list and forums for blind and visually impaired adults</a:t>
          </a:r>
          <a:endParaRPr lang="en-US" sz="2100" kern="1200"/>
        </a:p>
      </dsp:txBody>
      <dsp:txXfrm>
        <a:off x="6394055" y="186"/>
        <a:ext cx="2654030" cy="1592418"/>
      </dsp:txXfrm>
    </dsp:sp>
    <dsp:sp modelId="{C8497DFF-B9E8-49F6-97D3-2C6D6E016CC6}">
      <dsp:nvSpPr>
        <dsp:cNvPr id="0" name=""/>
        <dsp:cNvSpPr/>
      </dsp:nvSpPr>
      <dsp:spPr>
        <a:xfrm>
          <a:off x="2014905" y="1858008"/>
          <a:ext cx="2654030" cy="15924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100" kern="1200"/>
            <a:t>Interview: One-on-one interviews remotely using phone calls or video conference</a:t>
          </a:r>
          <a:endParaRPr lang="en-US" sz="2100" kern="1200"/>
        </a:p>
      </dsp:txBody>
      <dsp:txXfrm>
        <a:off x="2014905" y="1858008"/>
        <a:ext cx="2654030" cy="1592418"/>
      </dsp:txXfrm>
    </dsp:sp>
    <dsp:sp modelId="{E772BF5C-5A50-4B88-9C3A-82FCA3F06C18}">
      <dsp:nvSpPr>
        <dsp:cNvPr id="0" name=""/>
        <dsp:cNvSpPr/>
      </dsp:nvSpPr>
      <dsp:spPr>
        <a:xfrm>
          <a:off x="4934339" y="1858008"/>
          <a:ext cx="2654030" cy="15924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100" kern="1200"/>
            <a:t>Duration: 50-60 minutes</a:t>
          </a:r>
          <a:endParaRPr lang="en-US" sz="2100" kern="1200"/>
        </a:p>
      </dsp:txBody>
      <dsp:txXfrm>
        <a:off x="4934339" y="1858008"/>
        <a:ext cx="2654030" cy="1592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6B21-2878-4F54-96EB-0B9E88FF1134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DC017-F0AA-4F8A-8D20-0673901A53B2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4220B-158A-4BF2-8B9F-9296BCF4298A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Theme 1 : </a:t>
          </a:r>
          <a:r>
            <a:rPr lang="en-US" sz="2500" i="0" kern="1200" baseline="0" dirty="0"/>
            <a:t>Experiences Connecting with Others in Later Life </a:t>
          </a:r>
          <a:endParaRPr lang="en-US" sz="2500" kern="1200" dirty="0"/>
        </a:p>
      </dsp:txBody>
      <dsp:txXfrm>
        <a:off x="1228364" y="454"/>
        <a:ext cx="8376010" cy="1063519"/>
      </dsp:txXfrm>
    </dsp:sp>
    <dsp:sp modelId="{E95706DD-7FA4-4C78-917D-24A9561F3BCF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9B26A-87FA-4657-9C02-CFB9C1F0F795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14460-494B-4894-9DCF-56B555DB55BF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Theme 2: </a:t>
          </a:r>
          <a:r>
            <a:rPr lang="en-US" sz="2500" i="0" kern="1200" baseline="0"/>
            <a:t>Managing Invisible Labor and Social Participation in Sighted Environments </a:t>
          </a:r>
          <a:endParaRPr lang="en-US" sz="2500" kern="1200"/>
        </a:p>
      </dsp:txBody>
      <dsp:txXfrm>
        <a:off x="1228364" y="1329853"/>
        <a:ext cx="8376010" cy="1063519"/>
      </dsp:txXfrm>
    </dsp:sp>
    <dsp:sp modelId="{D3E3098E-D8EC-456A-9804-E32063E2D39C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F6AA6-A486-41F9-A6A1-B53B73B63F7C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779F1-9A5A-42B5-9FEF-31ACD193EFA3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Theme 3: </a:t>
          </a:r>
          <a:r>
            <a:rPr lang="en-US" sz="2500" i="0" kern="1200" baseline="0"/>
            <a:t>Using Technology to Connect Socially </a:t>
          </a:r>
          <a:endParaRPr lang="en-US" sz="2500" kern="1200"/>
        </a:p>
      </dsp:txBody>
      <dsp:txXfrm>
        <a:off x="1228364" y="2659253"/>
        <a:ext cx="8376010" cy="1063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3FE-0163-453C-A7BA-D8D4287C45C9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 for Interrelated Access and Social Needs</a:t>
          </a:r>
        </a:p>
      </dsp:txBody>
      <dsp:txXfrm>
        <a:off x="0" y="1414826"/>
        <a:ext cx="3001367" cy="2233936"/>
      </dsp:txXfrm>
    </dsp:sp>
    <dsp:sp modelId="{A27C327F-E547-4A8A-8314-83A7938FA6EB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8235D6A2-9114-42D1-BAFB-98DC3FBCC84F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accent5">
              <a:hueOff val="-336926"/>
              <a:satOff val="-1589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A23B-88E2-4D83-8BB5-A6A875122B5C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 to Support Inclusive Social Events through Education  and Training </a:t>
          </a:r>
        </a:p>
      </dsp:txBody>
      <dsp:txXfrm>
        <a:off x="3301503" y="1414826"/>
        <a:ext cx="3001367" cy="2233936"/>
      </dsp:txXfrm>
    </dsp:sp>
    <dsp:sp modelId="{8BC7FCF4-DCE1-481F-81BD-110D3AF9592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accent5">
              <a:hueOff val="-673852"/>
              <a:satOff val="-3178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83F1ED56-D509-4820-85F9-68DC95D65406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accent5">
              <a:hueOff val="-1010778"/>
              <a:satOff val="-4766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11079-B434-4A38-8D9E-425701D3F38D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 to Support Mixed-Ability Social Engangements </a:t>
          </a:r>
        </a:p>
      </dsp:txBody>
      <dsp:txXfrm>
        <a:off x="6603007" y="1414826"/>
        <a:ext cx="3001367" cy="2233936"/>
      </dsp:txXfrm>
    </dsp:sp>
    <dsp:sp modelId="{91ED0F35-A0F6-45B9-8E51-4A55246423EB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accent5">
              <a:hueOff val="-1347705"/>
              <a:satOff val="-6355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CFA0B9E-FFB6-4275-9E3A-20D6D48991CA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4C29-BA6C-4580-996F-BF8402CBC1F7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FE022E-8170-420C-BFFC-D8A9A4B9C508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Blind and visually impaired older adults face layered challenges when engaging socially, impacting their mental and emotional health</a:t>
          </a:r>
        </a:p>
      </dsp:txBody>
      <dsp:txXfrm>
        <a:off x="0" y="0"/>
        <a:ext cx="5913437" cy="2318544"/>
      </dsp:txXfrm>
    </dsp:sp>
    <dsp:sp modelId="{56CF4857-3634-403C-B8C1-1C24122277CD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16E83-8383-4069-8D64-C785469716C7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reduce invisible labor, inclusive tech should integrate social and accessibility needs, offering a single platform for social event info, transportation, and venue layout.</a:t>
          </a:r>
        </a:p>
      </dsp:txBody>
      <dsp:txXfrm>
        <a:off x="0" y="2318544"/>
        <a:ext cx="5913437" cy="231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2869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977B-33C5-4E8D-889E-C8E3AC69F4B7}" type="datetimeFigureOut">
              <a:rPr lang="en-AE" smtClean="0"/>
              <a:t>29 Oct 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FE679C-F33F-4154-AB13-A48949D07BCB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5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03D4-4184-ABE3-763B-B3DA95102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1720"/>
            <a:r>
              <a:rPr lang="en-US" sz="2800" b="1" i="0" u="none" strike="noStrike" baseline="0" dirty="0">
                <a:latin typeface="Calibri" panose="020F0502020204030204" pitchFamily="34" charset="0"/>
              </a:rPr>
              <a:t>Designing to Support Blind and Visually Impaired Older Adults in Managing the Invisible Labor of Social Participation: Opportunities and Challenges</a:t>
            </a:r>
            <a:br>
              <a:rPr lang="en-US" sz="1800" b="1" i="0" u="none" strike="noStrike" baseline="0" dirty="0">
                <a:latin typeface="Calibri" panose="020F0502020204030204" pitchFamily="34" charset="0"/>
              </a:rPr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9AE0-F0CE-C43F-0CB0-681C9BBE1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Protik </a:t>
            </a:r>
            <a:r>
              <a:rPr lang="en-US" dirty="0" err="1"/>
              <a:t>dey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911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458C5-7305-21EF-7936-FDBCF61D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Theme 1 : </a:t>
            </a:r>
            <a:r>
              <a:rPr lang="en-US" i="0" baseline="0"/>
              <a:t>Experiences Connecting with Others in Later Life </a:t>
            </a:r>
            <a:br>
              <a:rPr lang="en-US"/>
            </a:br>
            <a:endParaRPr lang="en-A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9FC17F-98D9-810C-D13E-98EF1A06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Navigating Social Participation in Later Life</a:t>
            </a:r>
          </a:p>
          <a:p>
            <a:r>
              <a:rPr lang="en-US" dirty="0"/>
              <a:t>Adapting to changing social networks due to retirement, pandemic and changing caregiver responsibility</a:t>
            </a:r>
          </a:p>
          <a:p>
            <a:r>
              <a:rPr lang="en-US" dirty="0"/>
              <a:t>Difficulty finding common topics and fear of initiating  a conversation due to societal division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5142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86A5C-3D7F-FC3D-AB85-436926692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1EFAB5-2906-8D7F-6B60-4DD26E715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B669E-329F-FC36-1DC3-3ADD19AF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Theme 1 : </a:t>
            </a:r>
            <a:r>
              <a:rPr lang="en-US" i="0" baseline="0"/>
              <a:t>Experiences Connecting with Others in Later Life </a:t>
            </a:r>
            <a:br>
              <a:rPr lang="en-US"/>
            </a:br>
            <a:endParaRPr lang="en-A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8341F8-A190-561A-8243-FAB5ED38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E93E9A-A4D3-BBC8-9EB3-8A5172EB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Current Involvement in Community Social Activities </a:t>
            </a:r>
          </a:p>
          <a:p>
            <a:r>
              <a:rPr lang="en-US" dirty="0"/>
              <a:t>56% participants were involved in group activities at senior centers, sports clubs etc.</a:t>
            </a:r>
          </a:p>
          <a:p>
            <a:r>
              <a:rPr lang="en-US" dirty="0"/>
              <a:t>31% participants were engaged in physical activities</a:t>
            </a:r>
            <a:endParaRPr lang="en-AE" dirty="0"/>
          </a:p>
          <a:p>
            <a:r>
              <a:rPr lang="en-AE" dirty="0"/>
              <a:t>Participants knew and felt the importance of social activities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B0972-BAD4-8002-8B63-501C4574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1CC76-A7F6-1430-DD81-99D990B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US" sz="3000"/>
              <a:t>Theme 2 : managing invisible labor and social participation in sighted environments </a:t>
            </a:r>
            <a:br>
              <a:rPr lang="en-US" sz="3000"/>
            </a:br>
            <a:endParaRPr lang="en-AE" sz="3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1AA44C-AEA5-4E92-BAD6-131BD204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Building New Social Networks as an Older Adult with a Visual Disability </a:t>
            </a:r>
          </a:p>
          <a:p>
            <a:r>
              <a:rPr lang="en-US" sz="1800" dirty="0"/>
              <a:t>Challenges connecting with sighted people because of lack of experience</a:t>
            </a:r>
          </a:p>
          <a:p>
            <a:r>
              <a:rPr lang="en-US" sz="1800" dirty="0"/>
              <a:t>Difficulties finding social groups for blind and visually impaired older adults due to limited opportunities and channels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400442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DE946-F22D-5A11-4F9A-A807920DB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017D3-2F09-3F15-56D1-7A8D715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US" sz="3000"/>
              <a:t>Theme 2 : managing invisible labor and social participation in sighted environments </a:t>
            </a:r>
            <a:br>
              <a:rPr lang="en-US" sz="3000"/>
            </a:br>
            <a:endParaRPr lang="en-AE" sz="3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7D6169-3299-9E55-2007-2D13547A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Managing Logistical Challenges and Accessibility Needs</a:t>
            </a:r>
          </a:p>
          <a:p>
            <a:r>
              <a:rPr lang="en-US" sz="1800" dirty="0"/>
              <a:t>Struggles of finding accessible transportation</a:t>
            </a:r>
          </a:p>
          <a:p>
            <a:r>
              <a:rPr lang="en-US" sz="1800" dirty="0"/>
              <a:t>Learning facility layout before attending caused additional difficulty</a:t>
            </a:r>
          </a:p>
        </p:txBody>
      </p:sp>
    </p:spTree>
    <p:extLst>
      <p:ext uri="{BB962C8B-B14F-4D97-AF65-F5344CB8AC3E}">
        <p14:creationId xmlns:p14="http://schemas.microsoft.com/office/powerpoint/2010/main" val="142659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94634-D4F8-A0F3-983D-50EE6C09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C12A6-2AC2-6C59-B5C8-252B472B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anchor="ctr">
            <a:normAutofit/>
          </a:bodyPr>
          <a:lstStyle/>
          <a:p>
            <a:r>
              <a:rPr lang="en-US" sz="3000"/>
              <a:t>Theme 2 : managing invisible labor and social participation in sighted environments </a:t>
            </a:r>
            <a:br>
              <a:rPr lang="en-US" sz="3000"/>
            </a:br>
            <a:endParaRPr lang="en-AE" sz="3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6E02D2-1E73-5D60-A7BC-F84AE468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Managing Other’s Perceptions and Lack of Awareness of Access Needs</a:t>
            </a:r>
          </a:p>
          <a:p>
            <a:r>
              <a:rPr lang="en-US" sz="1800" dirty="0"/>
              <a:t>People in society are not aware how to accommodate people with disabilities who wishes to join group social activities</a:t>
            </a:r>
          </a:p>
          <a:p>
            <a:r>
              <a:rPr lang="en-US" sz="1800" dirty="0"/>
              <a:t>Additional labor to connect with sighted individuals socially due to lack of awareness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77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18135-E9FD-7CDF-0661-F0D6B59B0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A8D08-C7D4-36CE-EF43-79D91E52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Theme 3 : using technology to connect socially</a:t>
            </a:r>
            <a:br>
              <a:rPr lang="en-US"/>
            </a:br>
            <a:endParaRPr lang="en-AE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1A4B4F64-78EB-A7EC-9D34-0F509F66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Current Use of Technology to Support Social Participation</a:t>
            </a:r>
          </a:p>
          <a:p>
            <a:r>
              <a:rPr lang="en-US" dirty="0"/>
              <a:t>Various communication channels including phone, email, social media to connect socially</a:t>
            </a:r>
          </a:p>
          <a:p>
            <a:r>
              <a:rPr lang="en-US" dirty="0"/>
              <a:t>Heavily relying on word of mouth and referrals to find social events</a:t>
            </a:r>
          </a:p>
        </p:txBody>
      </p:sp>
    </p:spTree>
    <p:extLst>
      <p:ext uri="{BB962C8B-B14F-4D97-AF65-F5344CB8AC3E}">
        <p14:creationId xmlns:p14="http://schemas.microsoft.com/office/powerpoint/2010/main" val="40500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DD726-B6C2-0044-3263-05F92ECAF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3A59FFA-8F88-3DF4-4DFE-8F496EC3F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7BCF0-A2F4-C4BE-03B0-E64F1ADB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Theme 3 : using technology to connect socially</a:t>
            </a:r>
            <a:br>
              <a:rPr lang="en-US"/>
            </a:br>
            <a:endParaRPr lang="en-AE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B025C5F-71C9-83B0-321D-E9E9A677F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F8E0650-4717-D5AD-151E-52F1DBDF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 of  Voice Technologies to Connect Socially</a:t>
            </a:r>
          </a:p>
          <a:p>
            <a:r>
              <a:rPr lang="en-US" dirty="0"/>
              <a:t>Most participants use different voice technologies for entertainment and daily activity</a:t>
            </a:r>
          </a:p>
          <a:p>
            <a:r>
              <a:rPr lang="en-US" dirty="0"/>
              <a:t>Participants had mixed about voice technologies for social activities, but felt that there are opportunities to use them for social engagement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32149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9B07-E66E-3876-1F7E-1B76A363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discussion</a:t>
            </a:r>
            <a:endParaRPr lang="en-A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987C062-3D40-0480-D7C0-9D00A8134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44017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8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2C68C89C-260B-D755-46CB-70BE30C8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733" r="-1" b="1726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D0009C-95A1-D5D8-04F3-8F683DC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A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43B422F-F844-20BA-E77B-3B7039D3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Participants Demographics</a:t>
            </a:r>
            <a:r>
              <a:rPr lang="en-US"/>
              <a:t>: Limited to younger-older adults (60-64 years)</a:t>
            </a:r>
          </a:p>
          <a:p>
            <a:r>
              <a:rPr lang="en-US" b="1"/>
              <a:t>Recruitment Methods</a:t>
            </a:r>
            <a:r>
              <a:rPr lang="en-US"/>
              <a:t>: Recruitment was done digitally excluding population with less digital literacy</a:t>
            </a:r>
            <a:endParaRPr lang="en-A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6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5E49F-5E7C-5D60-E786-EAEE5577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51E2-D9DD-8355-44A6-30C1C30D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  <a:endParaRPr lang="en-A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449089-71F6-4499-850F-F8C8EE0CD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3677027" cy="3453535"/>
            <a:chOff x="7807230" y="2012810"/>
            <a:chExt cx="3251252" cy="3459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B9A9E9-D0AB-4845-8BE2-439EE7C0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2E43AF-A39E-4E12-98DD-872962C75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A8F0E6B-654D-F87F-7A8A-AD268690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9952" b="5"/>
          <a:stretch/>
        </p:blipFill>
        <p:spPr>
          <a:xfrm>
            <a:off x="1635739" y="2174243"/>
            <a:ext cx="3336989" cy="312435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597FAA-99DA-E5B0-8353-7E7C98A5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433" y="2015734"/>
            <a:ext cx="5435733" cy="3450613"/>
          </a:xfrm>
        </p:spPr>
        <p:txBody>
          <a:bodyPr>
            <a:normAutofit/>
          </a:bodyPr>
          <a:lstStyle/>
          <a:p>
            <a:r>
              <a:rPr lang="en-US" dirty="0"/>
              <a:t>Broader Participant Inclusion</a:t>
            </a:r>
          </a:p>
          <a:p>
            <a:r>
              <a:rPr lang="en-US" dirty="0"/>
              <a:t>Technology Design and Testing</a:t>
            </a:r>
          </a:p>
          <a:p>
            <a:r>
              <a:rPr lang="en-US" dirty="0"/>
              <a:t>Reducing Invisible Labor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427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C61FD-EA0D-B066-4E16-8C569BE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  <a:endParaRPr lang="en-A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B274-933F-F909-1180-0334D374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Why This Paper?</a:t>
            </a:r>
            <a:endParaRPr lang="en-US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Terminology</a:t>
            </a:r>
            <a:endParaRPr lang="en-US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  <a:endParaRPr lang="en-US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Methodological Approach</a:t>
            </a:r>
            <a:endParaRPr lang="en-US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Findings</a:t>
            </a:r>
            <a:endParaRPr lang="en-US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E" dirty="0"/>
              <a:t>Discussion</a:t>
            </a:r>
            <a:endParaRPr lang="en-AE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E" dirty="0"/>
              <a:t>Limitations and Future Works</a:t>
            </a:r>
            <a:endParaRPr lang="en-AE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E" dirty="0"/>
              <a:t>Key Takeaways</a:t>
            </a:r>
            <a:endParaRPr lang="en-AE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E" dirty="0"/>
              <a:t>Conclusion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93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AADA-0D93-DE2B-0763-4E446461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Key takeaways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CDFB90B-1BBC-7EC1-B578-EC863DC6C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097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63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59B9-631A-0BBC-C245-CCFB65F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A26F-E8E5-51C1-0EC3-4F0BEE9C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provides a foundation for understanding how technology can be designed to support blind and visually impaired older adults, with a focus on reducing invisible labor.</a:t>
            </a:r>
          </a:p>
          <a:p>
            <a:r>
              <a:rPr lang="en-US" dirty="0"/>
              <a:t>This paper also provides future directions regarding designing integrated, accessible platforms that provide all necessary social engagement information.</a:t>
            </a:r>
          </a:p>
          <a:p>
            <a:r>
              <a:rPr lang="en-US" dirty="0"/>
              <a:t>The work also aims to reduce hidden burdens in accessibility, fostering more inclusive communities for blind and visually impaired older adults.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4367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BE447-441B-CE41-288F-536D127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Any questions?</a:t>
            </a:r>
          </a:p>
        </p:txBody>
      </p:sp>
      <p:pic>
        <p:nvPicPr>
          <p:cNvPr id="6" name="Content Placeholder 5" descr="A black stick figure with question mark on his head&#10;&#10;Description automatically generated">
            <a:extLst>
              <a:ext uri="{FF2B5EF4-FFF2-40B4-BE49-F238E27FC236}">
                <a16:creationId xmlns:a16="http://schemas.microsoft.com/office/drawing/2014/main" id="{3AB79E97-0FFA-5A89-6C3D-5C533218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" y="909966"/>
            <a:ext cx="4960442" cy="445199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7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4282B-282F-7F33-F47E-00931D8D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this paper?</a:t>
            </a:r>
            <a:endParaRPr lang="en-A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10B3E-8826-2665-6BE6-D1DA9151A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7000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4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C8FB-B73C-85CC-0E9F-8FE5A24C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terminology</a:t>
            </a:r>
            <a:endParaRPr lang="en-AE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140F8-AEBF-588D-4A21-9E336412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3450613"/>
          </a:xfrm>
        </p:spPr>
        <p:txBody>
          <a:bodyPr>
            <a:normAutofit/>
          </a:bodyPr>
          <a:lstStyle/>
          <a:p>
            <a:r>
              <a:rPr lang="en-US" dirty="0"/>
              <a:t>Older Adults: People who are 60 years or older</a:t>
            </a:r>
          </a:p>
          <a:p>
            <a:r>
              <a:rPr lang="en-AE" dirty="0"/>
              <a:t>Invisible Labor: </a:t>
            </a:r>
            <a:r>
              <a:rPr lang="en-US" dirty="0"/>
              <a:t>Extra, often hidden efforts that blind and visually impaired (BVI) older adults must invest to participate in social activities</a:t>
            </a:r>
            <a:endParaRPr lang="en-AE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Two people holding hands">
            <a:extLst>
              <a:ext uri="{FF2B5EF4-FFF2-40B4-BE49-F238E27FC236}">
                <a16:creationId xmlns:a16="http://schemas.microsoft.com/office/drawing/2014/main" id="{20D5EBED-705E-B95D-BD7D-FD5C4E4A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2" r="16024" b="3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C327-1C18-BEB3-B9F6-BB08C13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A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BC5E934-6EF8-B8EA-D89A-F1AEEAFE1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48052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97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2E6B-5C5B-6D4A-F1C1-E4D9B0AB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Research questions</a:t>
            </a:r>
            <a:endParaRPr lang="en-AE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5BB41BC-ECD7-973C-ABEB-B939E3DA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342900" marR="46160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Palatino Linotype" panose="02040502050505030304" pitchFamily="18" charset="0"/>
              </a:rPr>
              <a:t>What are the current experiences of older adults with visual disabilities when attempting to connect with friends, family, or others in their community?</a:t>
            </a:r>
          </a:p>
          <a:p>
            <a:pPr marL="342900" marR="46160" indent="-342900">
              <a:buFont typeface="+mj-lt"/>
              <a:buAutoNum type="arabicPeriod"/>
            </a:pPr>
            <a:r>
              <a:rPr lang="en-US" dirty="0"/>
              <a:t>What barriers do older adults with visual disabilities face while connecting/interacting with others within their community?</a:t>
            </a:r>
            <a:endParaRPr lang="en-US" dirty="0">
              <a:latin typeface="Palatino Linotype" panose="02040502050505030304" pitchFamily="18" charset="0"/>
            </a:endParaRPr>
          </a:p>
          <a:p>
            <a:pPr marL="342900" marR="46160" indent="-342900">
              <a:buFont typeface="+mj-lt"/>
              <a:buAutoNum type="arabicPeriod"/>
            </a:pPr>
            <a:r>
              <a:rPr lang="en-US" dirty="0"/>
              <a:t>What is the role of technology, including voice assistants, in helping to manage social activities within the community?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218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32C4C4-7402-DE54-B0E7-6AC1123E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Methodological Approach</a:t>
            </a:r>
            <a:endParaRPr lang="en-A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F35642-300D-1609-1010-91CAA283A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39295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8458-3FA7-3E1A-7798-9AE587E8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</a:t>
            </a:r>
            <a:endParaRPr lang="en-AE" dirty="0"/>
          </a:p>
        </p:txBody>
      </p:sp>
      <p:pic>
        <p:nvPicPr>
          <p:cNvPr id="5" name="Content Placeholder 4" descr="A table of medical records&#10;&#10;Description automatically generated">
            <a:extLst>
              <a:ext uri="{FF2B5EF4-FFF2-40B4-BE49-F238E27FC236}">
                <a16:creationId xmlns:a16="http://schemas.microsoft.com/office/drawing/2014/main" id="{44E2F3C7-F3FA-6E8D-8800-7D5EA411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8025"/>
            <a:ext cx="7800974" cy="3679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D35E0-C3DD-81A1-3BB6-9D5989DE2844}"/>
              </a:ext>
            </a:extLst>
          </p:cNvPr>
          <p:cNvSpPr txBox="1"/>
          <p:nvPr/>
        </p:nvSpPr>
        <p:spPr>
          <a:xfrm>
            <a:off x="9677400" y="246697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– Depression or other mood related</a:t>
            </a:r>
          </a:p>
          <a:p>
            <a:r>
              <a:rPr lang="en-US" dirty="0"/>
              <a:t>L –Loneliness</a:t>
            </a:r>
          </a:p>
          <a:p>
            <a:r>
              <a:rPr lang="en-US" dirty="0"/>
              <a:t>SI – Social Isolation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917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5185D-513C-35B2-3F2E-EC86B330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  <a:endParaRPr lang="en-AE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C0D51-1D65-3416-C3F1-86A923527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4651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425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452</TotalTime>
  <Words>782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Palatino Linotype</vt:lpstr>
      <vt:lpstr>Wingdings</vt:lpstr>
      <vt:lpstr>Gallery</vt:lpstr>
      <vt:lpstr>Designing to Support Blind and Visually Impaired Older Adults in Managing the Invisible Labor of Social Participation: Opportunities and Challenges </vt:lpstr>
      <vt:lpstr>overview</vt:lpstr>
      <vt:lpstr>Why this paper?</vt:lpstr>
      <vt:lpstr>terminology</vt:lpstr>
      <vt:lpstr>Motivation</vt:lpstr>
      <vt:lpstr>Research questions</vt:lpstr>
      <vt:lpstr>Methodological Approach</vt:lpstr>
      <vt:lpstr>Participant demographics</vt:lpstr>
      <vt:lpstr>findings</vt:lpstr>
      <vt:lpstr>Theme 1 : Experiences Connecting with Others in Later Life  </vt:lpstr>
      <vt:lpstr>Theme 1 : Experiences Connecting with Others in Later Life  </vt:lpstr>
      <vt:lpstr>Theme 2 : managing invisible labor and social participation in sighted environments  </vt:lpstr>
      <vt:lpstr>Theme 2 : managing invisible labor and social participation in sighted environments  </vt:lpstr>
      <vt:lpstr>Theme 2 : managing invisible labor and social participation in sighted environments  </vt:lpstr>
      <vt:lpstr>Theme 3 : using technology to connect socially </vt:lpstr>
      <vt:lpstr>Theme 3 : using technology to connect socially </vt:lpstr>
      <vt:lpstr>discussion</vt:lpstr>
      <vt:lpstr>limitations</vt:lpstr>
      <vt:lpstr>Future works</vt:lpstr>
      <vt:lpstr>Key takeaways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Protik Dey</dc:creator>
  <cp:lastModifiedBy>Protik Dey</cp:lastModifiedBy>
  <cp:revision>4</cp:revision>
  <dcterms:created xsi:type="dcterms:W3CDTF">2024-10-29T02:25:09Z</dcterms:created>
  <dcterms:modified xsi:type="dcterms:W3CDTF">2024-10-29T16:32:07Z</dcterms:modified>
</cp:coreProperties>
</file>