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1" r:id="rId3"/>
    <p:sldId id="270" r:id="rId4"/>
    <p:sldId id="272" r:id="rId5"/>
    <p:sldId id="277" r:id="rId6"/>
    <p:sldId id="274" r:id="rId7"/>
    <p:sldId id="275" r:id="rId8"/>
    <p:sldId id="276" r:id="rId9"/>
    <p:sldId id="279" r:id="rId10"/>
    <p:sldId id="280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3" autoAdjust="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5BE4-2B01-4DFC-AEE0-8E4E86212F99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897A-7655-4B8D-8BEC-70722555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374543" y="2811309"/>
            <a:ext cx="5059180" cy="2941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57" name="TextBox 56"/>
          <p:cNvSpPr txBox="1"/>
          <p:nvPr/>
        </p:nvSpPr>
        <p:spPr>
          <a:xfrm>
            <a:off x="2400776" y="2741586"/>
            <a:ext cx="4991724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Registration </a:t>
            </a:r>
            <a:r>
              <a:rPr lang="en-US" sz="2000" b="1" dirty="0"/>
              <a:t>Form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3320" y="4618236"/>
            <a:ext cx="1609568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Confirm Password :-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22770" y="4638494"/>
            <a:ext cx="1761344" cy="29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********</a:t>
            </a:r>
          </a:p>
        </p:txBody>
      </p:sp>
      <p:sp>
        <p:nvSpPr>
          <p:cNvPr id="60" name="Rectangle 59">
            <a:hlinkClick r:id="rId3" action="ppaction://hlinksldjump"/>
          </p:cNvPr>
          <p:cNvSpPr/>
          <p:nvPr/>
        </p:nvSpPr>
        <p:spPr>
          <a:xfrm>
            <a:off x="4417256" y="5060787"/>
            <a:ext cx="981552" cy="437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Submit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83025" y="3430774"/>
            <a:ext cx="11598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User Name :-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22770" y="3366962"/>
            <a:ext cx="1761344" cy="258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Puja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09061" y="3689649"/>
            <a:ext cx="833828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Phone :-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22770" y="3689649"/>
            <a:ext cx="1761344" cy="1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01799899000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09061" y="3981850"/>
            <a:ext cx="833828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E-mail :-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22770" y="3981850"/>
            <a:ext cx="1761344" cy="19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puja@gmail.com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95451" y="4300044"/>
            <a:ext cx="112613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Password :-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22770" y="4298970"/>
            <a:ext cx="1761344" cy="27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213174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329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69352"/>
            <a:ext cx="893273" cy="26726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11863" y="176532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Inventory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31" y="3559126"/>
            <a:ext cx="163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Product ID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1908" y="3533656"/>
            <a:ext cx="1375354" cy="27869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01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10" action="ppaction://hlinksldjump"/>
          </p:cNvPr>
          <p:cNvSpPr/>
          <p:nvPr/>
        </p:nvSpPr>
        <p:spPr>
          <a:xfrm>
            <a:off x="3774169" y="3533656"/>
            <a:ext cx="843514" cy="253220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Search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flipH="1" flipV="1">
            <a:off x="3305907" y="3658032"/>
            <a:ext cx="126610" cy="45719"/>
          </a:xfrm>
          <a:prstGeom prst="triangl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1908" y="3818048"/>
            <a:ext cx="1375354" cy="267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1908" y="4085333"/>
            <a:ext cx="1375354" cy="230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US" sz="13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0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69352"/>
            <a:ext cx="893273" cy="26726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11863" y="176532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Inventory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31" y="3559126"/>
            <a:ext cx="163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Product ID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1908" y="3533656"/>
            <a:ext cx="1375354" cy="27869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01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4169" y="3533656"/>
            <a:ext cx="843514" cy="253220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Search</a:t>
            </a:r>
            <a:endParaRPr lang="en-US" sz="135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85821"/>
              </p:ext>
            </p:extLst>
          </p:nvPr>
        </p:nvGraphicFramePr>
        <p:xfrm>
          <a:off x="757252" y="4494165"/>
          <a:ext cx="7908445" cy="107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1689">
                  <a:extLst>
                    <a:ext uri="{9D8B030D-6E8A-4147-A177-3AD203B41FA5}">
                      <a16:colId xmlns:a16="http://schemas.microsoft.com/office/drawing/2014/main" val="810568445"/>
                    </a:ext>
                  </a:extLst>
                </a:gridCol>
                <a:gridCol w="1581689">
                  <a:extLst>
                    <a:ext uri="{9D8B030D-6E8A-4147-A177-3AD203B41FA5}">
                      <a16:colId xmlns:a16="http://schemas.microsoft.com/office/drawing/2014/main" val="325434389"/>
                    </a:ext>
                  </a:extLst>
                </a:gridCol>
                <a:gridCol w="1581689">
                  <a:extLst>
                    <a:ext uri="{9D8B030D-6E8A-4147-A177-3AD203B41FA5}">
                      <a16:colId xmlns:a16="http://schemas.microsoft.com/office/drawing/2014/main" val="3239205694"/>
                    </a:ext>
                  </a:extLst>
                </a:gridCol>
                <a:gridCol w="1581689">
                  <a:extLst>
                    <a:ext uri="{9D8B030D-6E8A-4147-A177-3AD203B41FA5}">
                      <a16:colId xmlns:a16="http://schemas.microsoft.com/office/drawing/2014/main" val="2294001545"/>
                    </a:ext>
                  </a:extLst>
                </a:gridCol>
                <a:gridCol w="1581689">
                  <a:extLst>
                    <a:ext uri="{9D8B030D-6E8A-4147-A177-3AD203B41FA5}">
                      <a16:colId xmlns:a16="http://schemas.microsoft.com/office/drawing/2014/main" val="1318931010"/>
                    </a:ext>
                  </a:extLst>
                </a:gridCol>
              </a:tblGrid>
              <a:tr h="53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Product ID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95937"/>
                  </a:ext>
                </a:extLst>
              </a:tr>
              <a:tr h="53832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91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374543" y="2811309"/>
            <a:ext cx="5059180" cy="2941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0" name="TextBox 19"/>
          <p:cNvSpPr txBox="1"/>
          <p:nvPr/>
        </p:nvSpPr>
        <p:spPr>
          <a:xfrm>
            <a:off x="2387660" y="2811309"/>
            <a:ext cx="5017956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                                             </a:t>
            </a:r>
            <a:r>
              <a:rPr lang="en-US" sz="2000" b="1" dirty="0" smtClean="0"/>
              <a:t>Login </a:t>
            </a:r>
            <a:r>
              <a:rPr lang="en-US" sz="2000" b="1" dirty="0"/>
              <a:t>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9674" y="3860488"/>
            <a:ext cx="772902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E-mail :-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4446" y="4254280"/>
            <a:ext cx="102682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Password :-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2457" y="3860489"/>
            <a:ext cx="176134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puja@gmail.com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22457" y="4253205"/>
            <a:ext cx="1761344" cy="278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********</a:t>
            </a:r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4222457" y="4832202"/>
            <a:ext cx="970671" cy="3098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5416062" y="4832202"/>
            <a:ext cx="844061" cy="309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rgbClr val="FF0000"/>
                </a:solidFill>
              </a:rPr>
              <a:t>Register</a:t>
            </a:r>
            <a:endParaRPr lang="en-US" sz="13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69238" y="1765322"/>
            <a:ext cx="952399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821637" y="1765322"/>
            <a:ext cx="865164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All </a:t>
            </a:r>
            <a:r>
              <a:rPr lang="en-US" sz="3200" dirty="0">
                <a:solidFill>
                  <a:schemeClr val="tx1"/>
                </a:solidFill>
              </a:rPr>
              <a:t>Product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28478"/>
              </p:ext>
            </p:extLst>
          </p:nvPr>
        </p:nvGraphicFramePr>
        <p:xfrm>
          <a:off x="414606" y="3568845"/>
          <a:ext cx="8272195" cy="2280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439">
                  <a:extLst>
                    <a:ext uri="{9D8B030D-6E8A-4147-A177-3AD203B41FA5}">
                      <a16:colId xmlns:a16="http://schemas.microsoft.com/office/drawing/2014/main" val="3796800650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451855384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1711604930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652890774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1294540161"/>
                    </a:ext>
                  </a:extLst>
                </a:gridCol>
              </a:tblGrid>
              <a:tr h="426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0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</a:t>
                      </a:r>
                      <a:r>
                        <a:rPr lang="en-US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common writing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293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6011" y="3568845"/>
            <a:ext cx="1191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 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3" cy="66986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53255" y="1769352"/>
            <a:ext cx="982450" cy="26726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54" name="Rounded Rectangle 53">
            <a:hlinkClick r:id="rId7" action="ppaction://hlinksldjump"/>
          </p:cNvPr>
          <p:cNvSpPr/>
          <p:nvPr/>
        </p:nvSpPr>
        <p:spPr>
          <a:xfrm>
            <a:off x="7990449" y="1773382"/>
            <a:ext cx="973438" cy="25517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8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</a:t>
            </a:r>
            <a:r>
              <a:rPr lang="en-US" sz="3200" dirty="0">
                <a:solidFill>
                  <a:schemeClr val="tx1"/>
                </a:solidFill>
              </a:rPr>
              <a:t>Add New Cashier </a:t>
            </a:r>
            <a:r>
              <a:rPr lang="en-US" sz="3200" dirty="0" smtClean="0">
                <a:solidFill>
                  <a:schemeClr val="tx1"/>
                </a:solidFill>
              </a:rPr>
              <a:t>Details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3382" y="3452535"/>
            <a:ext cx="4056463" cy="289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6687" y="320007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Cashier</a:t>
            </a:r>
            <a:r>
              <a:rPr lang="en-US" sz="1400" b="1" dirty="0"/>
              <a:t> </a:t>
            </a:r>
            <a:r>
              <a:rPr lang="en-US" sz="1400" dirty="0"/>
              <a:t>Name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73381" y="4167985"/>
            <a:ext cx="4056463" cy="289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6686" y="391552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Number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773381" y="4817012"/>
            <a:ext cx="4056463" cy="289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6686" y="4564554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773381" y="5449125"/>
            <a:ext cx="4056463" cy="289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6686" y="519666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E-mail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773381" y="6159177"/>
            <a:ext cx="4056463" cy="289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26686" y="5906719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99339" y="3427074"/>
            <a:ext cx="2186101" cy="3021914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 smtClean="0">
              <a:solidFill>
                <a:srgbClr val="FF0000"/>
              </a:solidFill>
            </a:endParaRPr>
          </a:p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4654" y="4668982"/>
            <a:ext cx="2170785" cy="527685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92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11376"/>
            <a:ext cx="8853053" cy="66986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65322"/>
            <a:ext cx="949547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33911" y="176532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</a:t>
            </a:r>
            <a:r>
              <a:rPr lang="en-US" sz="3200" dirty="0">
                <a:solidFill>
                  <a:schemeClr val="tx1"/>
                </a:solidFill>
              </a:rPr>
              <a:t>Add New </a:t>
            </a:r>
            <a:r>
              <a:rPr lang="en-US" sz="3200" dirty="0" smtClean="0">
                <a:solidFill>
                  <a:schemeClr val="tx1"/>
                </a:solidFill>
              </a:rPr>
              <a:t>Product Details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686" y="3460712"/>
            <a:ext cx="4103158" cy="287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6687" y="320007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</a:t>
            </a:r>
            <a:r>
              <a:rPr lang="en-US" sz="1400" b="1" dirty="0" smtClean="0"/>
              <a:t> </a:t>
            </a:r>
            <a:r>
              <a:rPr lang="en-US" sz="1400" dirty="0"/>
              <a:t>Name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26684" y="4165624"/>
            <a:ext cx="4103159" cy="2886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6686" y="391552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Quantity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726685" y="4881074"/>
            <a:ext cx="4103160" cy="278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6686" y="4564554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726685" y="5431159"/>
            <a:ext cx="4103160" cy="3077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6686" y="5196667"/>
            <a:ext cx="13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690754" y="5969858"/>
            <a:ext cx="2175021" cy="602242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 smtClean="0">
              <a:solidFill>
                <a:srgbClr val="FF0000"/>
              </a:solidFill>
            </a:endParaRPr>
          </a:p>
          <a:p>
            <a:pPr algn="ctr"/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4990" y="6007136"/>
            <a:ext cx="2170785" cy="527685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72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73382"/>
            <a:ext cx="974559" cy="25517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52506" y="177338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sz="3200" dirty="0" smtClean="0">
                <a:solidFill>
                  <a:schemeClr val="tx1"/>
                </a:solidFill>
              </a:rPr>
              <a:t>All </a:t>
            </a:r>
            <a:r>
              <a:rPr lang="en-US" sz="3200" dirty="0">
                <a:solidFill>
                  <a:schemeClr val="tx1"/>
                </a:solidFill>
              </a:rPr>
              <a:t>Cashier Details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39204"/>
              </p:ext>
            </p:extLst>
          </p:nvPr>
        </p:nvGraphicFramePr>
        <p:xfrm>
          <a:off x="304798" y="3269675"/>
          <a:ext cx="8534400" cy="31311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6184">
                  <a:extLst>
                    <a:ext uri="{9D8B030D-6E8A-4147-A177-3AD203B41FA5}">
                      <a16:colId xmlns:a16="http://schemas.microsoft.com/office/drawing/2014/main" val="2725881737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369560136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2906887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05572216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4170410526"/>
                    </a:ext>
                  </a:extLst>
                </a:gridCol>
                <a:gridCol w="886690">
                  <a:extLst>
                    <a:ext uri="{9D8B030D-6E8A-4147-A177-3AD203B41FA5}">
                      <a16:colId xmlns:a16="http://schemas.microsoft.com/office/drawing/2014/main" val="2434008882"/>
                    </a:ext>
                  </a:extLst>
                </a:gridCol>
                <a:gridCol w="928253">
                  <a:extLst>
                    <a:ext uri="{9D8B030D-6E8A-4147-A177-3AD203B41FA5}">
                      <a16:colId xmlns:a16="http://schemas.microsoft.com/office/drawing/2014/main" val="2522410474"/>
                    </a:ext>
                  </a:extLst>
                </a:gridCol>
              </a:tblGrid>
              <a:tr h="626225"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Cashier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Cashier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89122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c@gmail.com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54512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63926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81245"/>
                  </a:ext>
                </a:extLst>
              </a:tr>
              <a:tr h="6262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0672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146388" y="4023360"/>
            <a:ext cx="681425" cy="36576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Edit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2506" y="4023360"/>
            <a:ext cx="886692" cy="36576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Delete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46387" y="4652357"/>
            <a:ext cx="681425" cy="36576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Edit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46386" y="5343698"/>
            <a:ext cx="681425" cy="36576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Edit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V="1">
            <a:off x="7146386" y="5877636"/>
            <a:ext cx="681425" cy="348597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Edit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52506" y="4652357"/>
            <a:ext cx="886692" cy="36576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2506" y="5249487"/>
            <a:ext cx="886692" cy="36576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49946" y="5891646"/>
            <a:ext cx="886692" cy="36576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7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80242"/>
            <a:ext cx="1005815" cy="24831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68134" y="178024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New </a:t>
            </a:r>
            <a:r>
              <a:rPr lang="en-US" sz="3200" dirty="0">
                <a:solidFill>
                  <a:schemeClr val="tx1"/>
                </a:solidFill>
              </a:rPr>
              <a:t>Product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42309"/>
              </p:ext>
            </p:extLst>
          </p:nvPr>
        </p:nvGraphicFramePr>
        <p:xfrm>
          <a:off x="414606" y="3568845"/>
          <a:ext cx="8272195" cy="25076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4439">
                  <a:extLst>
                    <a:ext uri="{9D8B030D-6E8A-4147-A177-3AD203B41FA5}">
                      <a16:colId xmlns:a16="http://schemas.microsoft.com/office/drawing/2014/main" val="3796800650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451855384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1711604930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652890774"/>
                    </a:ext>
                  </a:extLst>
                </a:gridCol>
                <a:gridCol w="1654439">
                  <a:extLst>
                    <a:ext uri="{9D8B030D-6E8A-4147-A177-3AD203B41FA5}">
                      <a16:colId xmlns:a16="http://schemas.microsoft.com/office/drawing/2014/main" val="1294540161"/>
                    </a:ext>
                  </a:extLst>
                </a:gridCol>
              </a:tblGrid>
              <a:tr h="384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3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293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6011" y="3568845"/>
            <a:ext cx="1191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 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848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69352"/>
            <a:ext cx="893273" cy="26726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11863" y="176532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Inventory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31" y="3559126"/>
            <a:ext cx="163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Product ID	</a:t>
            </a:r>
            <a:endParaRPr lang="en-US" dirty="0"/>
          </a:p>
        </p:txBody>
      </p:sp>
      <p:sp>
        <p:nvSpPr>
          <p:cNvPr id="7" name="Rectangle 6">
            <a:hlinkClick r:id="rId10" action="ppaction://hlinksldjump"/>
          </p:cNvPr>
          <p:cNvSpPr/>
          <p:nvPr/>
        </p:nvSpPr>
        <p:spPr>
          <a:xfrm>
            <a:off x="2211908" y="3533656"/>
            <a:ext cx="1375354" cy="278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10" action="ppaction://hlinksldjump"/>
          </p:cNvPr>
          <p:cNvSpPr/>
          <p:nvPr/>
        </p:nvSpPr>
        <p:spPr>
          <a:xfrm>
            <a:off x="3774169" y="3533656"/>
            <a:ext cx="843514" cy="253220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Search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hlinkClick r:id="rId10" action="ppaction://hlinksldjump"/>
          </p:cNvPr>
          <p:cNvSpPr/>
          <p:nvPr/>
        </p:nvSpPr>
        <p:spPr>
          <a:xfrm flipV="1">
            <a:off x="3278354" y="3657600"/>
            <a:ext cx="140094" cy="47052"/>
          </a:xfrm>
          <a:prstGeom prst="triangl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5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35" y="159329"/>
            <a:ext cx="8853055" cy="65254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835" y="159329"/>
            <a:ext cx="8853055" cy="2168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0776" y="573350"/>
            <a:ext cx="499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Super Shop </a:t>
            </a:r>
            <a:r>
              <a:rPr lang="en-US" sz="3600" dirty="0"/>
              <a:t>Billing System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0831" y="407432"/>
            <a:ext cx="1843790" cy="914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471682"/>
            <a:ext cx="1433433" cy="850467"/>
          </a:xfrm>
          <a:prstGeom prst="rect">
            <a:avLst/>
          </a:prstGeom>
        </p:spPr>
      </p:pic>
      <p:sp>
        <p:nvSpPr>
          <p:cNvPr id="49" name="Rounded Rectangle 48">
            <a:hlinkClick r:id="rId3" action="ppaction://hlinksldjump"/>
          </p:cNvPr>
          <p:cNvSpPr/>
          <p:nvPr/>
        </p:nvSpPr>
        <p:spPr>
          <a:xfrm>
            <a:off x="1589698" y="1773382"/>
            <a:ext cx="1084373" cy="2637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4" action="ppaction://hlinksldjump"/>
          </p:cNvPr>
          <p:cNvSpPr/>
          <p:nvPr/>
        </p:nvSpPr>
        <p:spPr>
          <a:xfrm>
            <a:off x="2853006" y="1773382"/>
            <a:ext cx="1219201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5" action="ppaction://hlinksldjump"/>
          </p:cNvPr>
          <p:cNvSpPr/>
          <p:nvPr/>
        </p:nvSpPr>
        <p:spPr>
          <a:xfrm>
            <a:off x="4286954" y="1765322"/>
            <a:ext cx="1113670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Cashier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6" action="ppaction://hlinksldjump"/>
          </p:cNvPr>
          <p:cNvSpPr/>
          <p:nvPr/>
        </p:nvSpPr>
        <p:spPr>
          <a:xfrm>
            <a:off x="5547718" y="1765322"/>
            <a:ext cx="1174426" cy="27129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7" action="ppaction://hlinksldjump"/>
          </p:cNvPr>
          <p:cNvSpPr/>
          <p:nvPr/>
        </p:nvSpPr>
        <p:spPr>
          <a:xfrm>
            <a:off x="6853254" y="1769352"/>
            <a:ext cx="893273" cy="26726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Inventory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hlinkClick r:id="rId8" action="ppaction://hlinksldjump"/>
          </p:cNvPr>
          <p:cNvSpPr/>
          <p:nvPr/>
        </p:nvSpPr>
        <p:spPr>
          <a:xfrm>
            <a:off x="7911863" y="1765322"/>
            <a:ext cx="886692" cy="263236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hlinkClick r:id="rId9" action="ppaction://hlinksldjump"/>
          </p:cNvPr>
          <p:cNvSpPr/>
          <p:nvPr/>
        </p:nvSpPr>
        <p:spPr>
          <a:xfrm>
            <a:off x="624605" y="1765322"/>
            <a:ext cx="833982" cy="27129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5" y="2653143"/>
            <a:ext cx="8853054" cy="44835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  Inventory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31" y="3559126"/>
            <a:ext cx="163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Product ID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1908" y="3533656"/>
            <a:ext cx="1375354" cy="278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4169" y="3533656"/>
            <a:ext cx="843514" cy="253220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solidFill>
                  <a:schemeClr val="tx1"/>
                </a:solidFill>
              </a:rPr>
              <a:t>Search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hlinkClick r:id="rId10" action="ppaction://hlinksldjump"/>
          </p:cNvPr>
          <p:cNvSpPr/>
          <p:nvPr/>
        </p:nvSpPr>
        <p:spPr>
          <a:xfrm flipV="1">
            <a:off x="3235567" y="3684883"/>
            <a:ext cx="168813" cy="45719"/>
          </a:xfrm>
          <a:prstGeom prst="triangl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hlinkClick r:id="rId10" action="ppaction://hlinksldjump"/>
          </p:cNvPr>
          <p:cNvSpPr/>
          <p:nvPr/>
        </p:nvSpPr>
        <p:spPr>
          <a:xfrm>
            <a:off x="2211908" y="3812346"/>
            <a:ext cx="1375354" cy="267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1908" y="4042701"/>
            <a:ext cx="1375354" cy="2672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US" sz="135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1908" y="4309986"/>
            <a:ext cx="1375354" cy="230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en-US" sz="13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1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76200">
          <a:solidFill>
            <a:schemeClr val="tx1"/>
          </a:solidFill>
        </a:ln>
      </a:spPr>
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51"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288</Words>
  <Application>Microsoft Office PowerPoint</Application>
  <PresentationFormat>On-screen Show (4:3)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Protima Thakur Puja</dc:creator>
  <cp:lastModifiedBy>Protima Thakur Puja</cp:lastModifiedBy>
  <cp:revision>24</cp:revision>
  <dcterms:created xsi:type="dcterms:W3CDTF">2018-07-22T12:53:19Z</dcterms:created>
  <dcterms:modified xsi:type="dcterms:W3CDTF">2018-07-22T17:55:52Z</dcterms:modified>
</cp:coreProperties>
</file>