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2" r:id="rId3"/>
    <p:sldId id="263" r:id="rId4"/>
    <p:sldId id="265" r:id="rId5"/>
    <p:sldId id="266" r:id="rId6"/>
    <p:sldId id="267" r:id="rId7"/>
    <p:sldId id="26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2771" autoAdjust="0"/>
  </p:normalViewPr>
  <p:slideViewPr>
    <p:cSldViewPr>
      <p:cViewPr>
        <p:scale>
          <a:sx n="118" d="100"/>
          <a:sy n="118" d="100"/>
        </p:scale>
        <p:origin x="-1434" y="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E9363F-12D4-4B3B-9C45-634E4A569A9B}" type="datetimeFigureOut">
              <a:rPr lang="en-US" smtClean="0"/>
              <a:pPr/>
              <a:t>3/20/2021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C13C43-021B-4C88-9E14-32954734D9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E9363F-12D4-4B3B-9C45-634E4A569A9B}" type="datetimeFigureOut">
              <a:rPr lang="en-US" smtClean="0"/>
              <a:pPr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C13C43-021B-4C88-9E14-32954734D9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E9363F-12D4-4B3B-9C45-634E4A569A9B}" type="datetimeFigureOut">
              <a:rPr lang="en-US" smtClean="0"/>
              <a:pPr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C13C43-021B-4C88-9E14-32954734D9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E9363F-12D4-4B3B-9C45-634E4A569A9B}" type="datetimeFigureOut">
              <a:rPr lang="en-US" smtClean="0"/>
              <a:pPr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C13C43-021B-4C88-9E14-32954734D9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E9363F-12D4-4B3B-9C45-634E4A569A9B}" type="datetimeFigureOut">
              <a:rPr lang="en-US" smtClean="0"/>
              <a:pPr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C13C43-021B-4C88-9E14-32954734D9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E9363F-12D4-4B3B-9C45-634E4A569A9B}" type="datetimeFigureOut">
              <a:rPr lang="en-US" smtClean="0"/>
              <a:pPr/>
              <a:t>3/20/2021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C13C43-021B-4C88-9E14-32954734D9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E9363F-12D4-4B3B-9C45-634E4A569A9B}" type="datetimeFigureOut">
              <a:rPr lang="en-US" smtClean="0"/>
              <a:pPr/>
              <a:t>3/20/2021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C13C43-021B-4C88-9E14-32954734D9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E9363F-12D4-4B3B-9C45-634E4A569A9B}" type="datetimeFigureOut">
              <a:rPr lang="en-US" smtClean="0"/>
              <a:pPr/>
              <a:t>3/20/2021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C13C43-021B-4C88-9E14-32954734D9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E9363F-12D4-4B3B-9C45-634E4A569A9B}" type="datetimeFigureOut">
              <a:rPr lang="en-US" smtClean="0"/>
              <a:pPr/>
              <a:t>3/20/2021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C13C43-021B-4C88-9E14-32954734D9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E9363F-12D4-4B3B-9C45-634E4A569A9B}" type="datetimeFigureOut">
              <a:rPr lang="en-US" smtClean="0"/>
              <a:pPr/>
              <a:t>3/20/2021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C13C43-021B-4C88-9E14-32954734D9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14E9363F-12D4-4B3B-9C45-634E4A569A9B}" type="datetimeFigureOut">
              <a:rPr lang="en-US" smtClean="0"/>
              <a:pPr/>
              <a:t>3/20/2021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1FC13C43-021B-4C88-9E14-32954734D9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4E9363F-12D4-4B3B-9C45-634E4A569A9B}" type="datetimeFigureOut">
              <a:rPr lang="en-US" smtClean="0"/>
              <a:pPr/>
              <a:t>3/20/2021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1FC13C43-021B-4C88-9E14-32954734D9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733800"/>
            <a:ext cx="8001000" cy="259080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Car Shop management system</a:t>
            </a:r>
            <a:br>
              <a:rPr lang="en-US" dirty="0" smtClean="0"/>
            </a:br>
            <a:r>
              <a:rPr lang="en-US" sz="2000" u="sng" dirty="0" smtClean="0"/>
              <a:t>submitted by: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u="sng" dirty="0" smtClean="0"/>
              <a:t>1.</a:t>
            </a:r>
            <a:r>
              <a:rPr lang="en-US" sz="2400" dirty="0" smtClean="0">
                <a:solidFill>
                  <a:schemeClr val="tx1"/>
                </a:solidFill>
              </a:rPr>
              <a:t>protiva </a:t>
            </a:r>
            <a:r>
              <a:rPr lang="en-US" sz="2400" dirty="0" err="1" smtClean="0">
                <a:solidFill>
                  <a:schemeClr val="tx1"/>
                </a:solidFill>
              </a:rPr>
              <a:t>arafin</a:t>
            </a:r>
            <a:r>
              <a:rPr lang="en-US" sz="2400" smtClean="0">
                <a:solidFill>
                  <a:schemeClr val="tx1"/>
                </a:solidFill>
              </a:rPr>
              <a:t>   </a:t>
            </a:r>
            <a:r>
              <a:rPr lang="en-US" sz="2400" dirty="0" smtClean="0">
                <a:solidFill>
                  <a:schemeClr val="tx1"/>
                </a:solidFill>
              </a:rPr>
              <a:t/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18201011          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152400"/>
            <a:ext cx="8153400" cy="259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new_things228HDR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799" y="152400"/>
            <a:ext cx="8153401" cy="41508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latin typeface="Algerian" pitchFamily="82" charset="0"/>
              </a:rPr>
              <a:t>Introduction:</a:t>
            </a:r>
            <a:endParaRPr lang="en-US" u="sng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 algn="just">
              <a:lnSpc>
                <a:spcPct val="110000"/>
              </a:lnSpc>
              <a:spcBef>
                <a:spcPts val="0"/>
              </a:spcBef>
              <a:buClr>
                <a:schemeClr val="lt1"/>
              </a:buClr>
              <a:buSzPts val="3000"/>
              <a:buNone/>
            </a:pPr>
            <a:r>
              <a:rPr lang="en-US" sz="2400" dirty="0" smtClean="0">
                <a:latin typeface="Tahoma"/>
                <a:ea typeface="Tahoma"/>
                <a:cs typeface="Tahoma"/>
                <a:sym typeface="Tahoma"/>
              </a:rPr>
              <a:t>Car Shop Management System is a system for managing sales of cars. It </a:t>
            </a:r>
            <a:r>
              <a:rPr lang="en-US" sz="2400" dirty="0">
                <a:latin typeface="Tahoma"/>
                <a:ea typeface="Tahoma"/>
                <a:cs typeface="Tahoma"/>
                <a:sym typeface="Tahoma"/>
              </a:rPr>
              <a:t>contains all the information and establishes relation between different modules such as,</a:t>
            </a:r>
            <a:endParaRPr lang="en-US" sz="1400" dirty="0">
              <a:latin typeface="Tahoma"/>
              <a:ea typeface="Tahoma"/>
              <a:cs typeface="Tahoma"/>
              <a:sym typeface="Tahoma"/>
            </a:endParaRPr>
          </a:p>
          <a:p>
            <a:pPr marL="457200" lvl="1" indent="0">
              <a:lnSpc>
                <a:spcPct val="110000"/>
              </a:lnSpc>
              <a:spcBef>
                <a:spcPts val="500"/>
              </a:spcBef>
              <a:buClr>
                <a:schemeClr val="lt1"/>
              </a:buClr>
              <a:buSzPts val="3000"/>
              <a:buNone/>
            </a:pPr>
            <a:endParaRPr lang="en-US" sz="2400" dirty="0">
              <a:latin typeface="Tahoma"/>
              <a:ea typeface="Tahoma"/>
              <a:cs typeface="Tahoma"/>
              <a:sym typeface="Tahoma"/>
            </a:endParaRPr>
          </a:p>
          <a:p>
            <a:pPr marL="1600200" lvl="3">
              <a:lnSpc>
                <a:spcPct val="110000"/>
              </a:lnSpc>
              <a:spcBef>
                <a:spcPts val="500"/>
              </a:spcBef>
              <a:buClr>
                <a:schemeClr val="lt1"/>
              </a:buClr>
              <a:buSzPts val="3000"/>
              <a:buChar char="•"/>
            </a:pPr>
            <a:r>
              <a:rPr lang="en-US" sz="2400" dirty="0" smtClean="0">
                <a:latin typeface="Tahoma"/>
                <a:ea typeface="Tahoma"/>
                <a:cs typeface="Tahoma"/>
                <a:sym typeface="Tahoma"/>
              </a:rPr>
              <a:t>Manager</a:t>
            </a:r>
            <a:endParaRPr lang="en-US" sz="2400" dirty="0"/>
          </a:p>
          <a:p>
            <a:pPr marL="1600200" lvl="3">
              <a:lnSpc>
                <a:spcPct val="110000"/>
              </a:lnSpc>
              <a:spcBef>
                <a:spcPts val="500"/>
              </a:spcBef>
              <a:buClr>
                <a:schemeClr val="lt1"/>
              </a:buClr>
              <a:buSzPts val="3000"/>
              <a:buChar char="•"/>
            </a:pPr>
            <a:r>
              <a:rPr lang="en-US" sz="2400" dirty="0" smtClean="0">
                <a:latin typeface="Tahoma"/>
                <a:ea typeface="Tahoma"/>
                <a:cs typeface="Tahoma"/>
                <a:sym typeface="Tahoma"/>
              </a:rPr>
              <a:t>Salesperson</a:t>
            </a:r>
            <a:endParaRPr lang="en-US" sz="2400" dirty="0"/>
          </a:p>
          <a:p>
            <a:pPr marL="1600200" lvl="3">
              <a:lnSpc>
                <a:spcPct val="110000"/>
              </a:lnSpc>
              <a:spcBef>
                <a:spcPts val="500"/>
              </a:spcBef>
              <a:buClr>
                <a:schemeClr val="lt1"/>
              </a:buClr>
              <a:buSzPts val="3000"/>
              <a:buChar char="•"/>
            </a:pPr>
            <a:r>
              <a:rPr lang="en-US" sz="2400" dirty="0" smtClean="0">
                <a:latin typeface="Tahoma"/>
                <a:ea typeface="Tahoma"/>
                <a:cs typeface="Tahoma"/>
                <a:sym typeface="Tahoma"/>
              </a:rPr>
              <a:t>Customers and car details</a:t>
            </a:r>
            <a:endParaRPr lang="en-US" sz="2400" dirty="0"/>
          </a:p>
          <a:p>
            <a:pPr marL="1600200" lvl="3">
              <a:lnSpc>
                <a:spcPct val="110000"/>
              </a:lnSpc>
              <a:spcBef>
                <a:spcPts val="500"/>
              </a:spcBef>
              <a:buClr>
                <a:schemeClr val="lt1"/>
              </a:buClr>
              <a:buSzPts val="3000"/>
              <a:buChar char="•"/>
            </a:pPr>
            <a:r>
              <a:rPr lang="en-US" sz="2400" dirty="0" smtClean="0">
                <a:latin typeface="Tahoma"/>
                <a:ea typeface="Tahoma"/>
                <a:cs typeface="Tahoma"/>
                <a:sym typeface="Tahoma"/>
              </a:rPr>
              <a:t>Manufacturer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41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u="sng" dirty="0" smtClean="0">
                <a:latin typeface="Algerian" pitchFamily="82" charset="0"/>
              </a:rPr>
              <a:t>Objective </a:t>
            </a:r>
            <a:r>
              <a:rPr lang="en-US" sz="3200" b="1" u="sng" dirty="0" smtClean="0">
                <a:latin typeface="Algerian" pitchFamily="82" charset="0"/>
                <a:ea typeface="Rockwell"/>
                <a:cs typeface="Rockwell"/>
                <a:sym typeface="Rockwell"/>
              </a:rPr>
              <a:t>&amp; </a:t>
            </a:r>
            <a:r>
              <a:rPr lang="en-US" sz="3200" b="1" u="sng" dirty="0">
                <a:latin typeface="Algerian" pitchFamily="82" charset="0"/>
                <a:ea typeface="Rockwell"/>
                <a:cs typeface="Rockwell"/>
                <a:sym typeface="Rockwell"/>
              </a:rPr>
              <a:t>GOAL OF THE PROJECT </a:t>
            </a:r>
            <a:r>
              <a:rPr lang="en-US" sz="3200" b="1" u="sng" dirty="0" smtClean="0">
                <a:latin typeface="Algerian" pitchFamily="82" charset="0"/>
                <a:ea typeface="Rockwell"/>
                <a:cs typeface="Rockwell"/>
                <a:sym typeface="Rockwell"/>
              </a:rPr>
              <a:t>:</a:t>
            </a:r>
            <a:endParaRPr lang="en-US" sz="3200" b="1" u="sng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00200"/>
            <a:ext cx="7010400" cy="4374360"/>
          </a:xfrm>
        </p:spPr>
        <p:txBody>
          <a:bodyPr>
            <a:normAutofit/>
          </a:bodyPr>
          <a:lstStyle/>
          <a:p>
            <a:pPr marL="411480" lvl="1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r>
              <a:rPr lang="en-US" dirty="0"/>
              <a:t>The main objective of the Car Sales System is to manage the details of </a:t>
            </a:r>
            <a:r>
              <a:rPr lang="en-US" dirty="0" smtClean="0"/>
              <a:t>inventory</a:t>
            </a:r>
            <a:r>
              <a:rPr lang="en-US" dirty="0"/>
              <a:t>, </a:t>
            </a:r>
            <a:r>
              <a:rPr lang="en-US" dirty="0" smtClean="0"/>
              <a:t>customer</a:t>
            </a:r>
            <a:r>
              <a:rPr lang="en-US" dirty="0"/>
              <a:t>, </a:t>
            </a:r>
            <a:r>
              <a:rPr lang="en-US" dirty="0" smtClean="0"/>
              <a:t>car </a:t>
            </a:r>
            <a:r>
              <a:rPr lang="en-US" dirty="0"/>
              <a:t>Models, </a:t>
            </a:r>
            <a:r>
              <a:rPr lang="en-US" dirty="0" smtClean="0"/>
              <a:t>salesperson. The goal </a:t>
            </a:r>
            <a:r>
              <a:rPr lang="en-US" dirty="0"/>
              <a:t>of the project is to build an application program to reduce the manual work for managing the </a:t>
            </a:r>
            <a:r>
              <a:rPr lang="en-US" dirty="0" smtClean="0"/>
              <a:t>inventory</a:t>
            </a:r>
            <a:r>
              <a:rPr lang="en-US" dirty="0"/>
              <a:t>, </a:t>
            </a:r>
            <a:r>
              <a:rPr lang="en-US" dirty="0" smtClean="0"/>
              <a:t>customer</a:t>
            </a:r>
            <a:r>
              <a:rPr lang="en-US" dirty="0"/>
              <a:t>, </a:t>
            </a:r>
            <a:r>
              <a:rPr lang="en-US" dirty="0" smtClean="0"/>
              <a:t>cars</a:t>
            </a:r>
            <a:r>
              <a:rPr lang="en-US" dirty="0"/>
              <a:t>, </a:t>
            </a:r>
            <a:r>
              <a:rPr lang="en-US" dirty="0" smtClean="0"/>
              <a:t>car </a:t>
            </a:r>
            <a:r>
              <a:rPr lang="en-US" dirty="0"/>
              <a:t>Models</a:t>
            </a:r>
            <a:r>
              <a:rPr lang="en-US" dirty="0" smtClean="0"/>
              <a:t>.</a:t>
            </a:r>
            <a:r>
              <a:rPr lang="en-US" sz="2400" dirty="0">
                <a:latin typeface="Tahoma"/>
                <a:ea typeface="Tahoma"/>
                <a:cs typeface="Tahoma"/>
                <a:sym typeface="Tahoma"/>
              </a:rPr>
              <a:t> The data retrieval process is much easier than that of </a:t>
            </a:r>
            <a:r>
              <a:rPr lang="en-US" sz="2400" dirty="0" err="1">
                <a:latin typeface="Tahoma"/>
                <a:ea typeface="Tahoma"/>
                <a:cs typeface="Tahoma"/>
                <a:sym typeface="Tahoma"/>
              </a:rPr>
              <a:t>paperworks</a:t>
            </a:r>
            <a:r>
              <a:rPr lang="en-US" sz="2400" dirty="0">
                <a:latin typeface="Tahoma"/>
                <a:ea typeface="Tahoma"/>
                <a:cs typeface="Tahoma"/>
                <a:sym typeface="Tahoma"/>
              </a:rPr>
              <a:t>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74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Algerian" pitchFamily="82" charset="0"/>
              </a:rPr>
              <a:t>Tables and </a:t>
            </a:r>
            <a:r>
              <a:rPr lang="en-US" u="sng" dirty="0" smtClean="0">
                <a:latin typeface="Algerian" pitchFamily="82" charset="0"/>
              </a:rPr>
              <a:t>Attributes:</a:t>
            </a:r>
            <a:endParaRPr lang="en-US" u="sng" dirty="0">
              <a:latin typeface="Algerian" pitchFamily="82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3427405"/>
              </p:ext>
            </p:extLst>
          </p:nvPr>
        </p:nvGraphicFramePr>
        <p:xfrm>
          <a:off x="838200" y="1600200"/>
          <a:ext cx="7772400" cy="3429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95400"/>
                <a:gridCol w="1524000"/>
                <a:gridCol w="1219200"/>
                <a:gridCol w="1143000"/>
                <a:gridCol w="1151467"/>
                <a:gridCol w="1439333"/>
              </a:tblGrid>
              <a:tr h="857220">
                <a:tc>
                  <a:txBody>
                    <a:bodyPr/>
                    <a:lstStyle/>
                    <a:p>
                      <a:r>
                        <a:rPr lang="en-US" dirty="0" smtClean="0"/>
                        <a:t>Manager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Salespersons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Car</a:t>
                      </a:r>
                      <a:r>
                        <a:rPr lang="en-US" baseline="0" dirty="0" smtClean="0"/>
                        <a:t> details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Manufacturer</a:t>
                      </a:r>
                      <a:endParaRPr lang="en-US" sz="1400" dirty="0"/>
                    </a:p>
                  </a:txBody>
                  <a:tcPr/>
                </a:tc>
              </a:tr>
              <a:tr h="62838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man_id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salesper_id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cus_no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car_no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Car_type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Manu_country_code</a:t>
                      </a:r>
                      <a:endParaRPr lang="en-US" sz="1600" dirty="0"/>
                    </a:p>
                  </a:txBody>
                  <a:tcPr/>
                </a:tc>
              </a:tr>
              <a:tr h="62838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man_name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salesper_name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cus_name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car_vin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Car_brand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Manu_country_name</a:t>
                      </a:r>
                      <a:endParaRPr lang="en-US" sz="1600" dirty="0"/>
                    </a:p>
                  </a:txBody>
                  <a:tcPr/>
                </a:tc>
              </a:tr>
              <a:tr h="53690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man_salary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salesper_salary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cus_mail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Car_model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90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cus_mobile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Car_color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90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Car_price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35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Algerian" pitchFamily="82" charset="0"/>
              </a:rPr>
              <a:t>ER </a:t>
            </a:r>
            <a:r>
              <a:rPr lang="en-US" u="sng" dirty="0" smtClean="0">
                <a:latin typeface="Algerian" pitchFamily="82" charset="0"/>
              </a:rPr>
              <a:t>DIAGRAM: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371600"/>
            <a:ext cx="8336937" cy="4769717"/>
          </a:xfrm>
        </p:spPr>
      </p:pic>
    </p:spTree>
    <p:extLst>
      <p:ext uri="{BB962C8B-B14F-4D97-AF65-F5344CB8AC3E}">
        <p14:creationId xmlns:p14="http://schemas.microsoft.com/office/powerpoint/2010/main" val="245816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7772400" cy="914400"/>
          </a:xfrm>
        </p:spPr>
        <p:txBody>
          <a:bodyPr/>
          <a:lstStyle/>
          <a:p>
            <a:r>
              <a:rPr lang="en-US" u="sng" dirty="0">
                <a:latin typeface="Algerian" pitchFamily="82" charset="0"/>
                <a:ea typeface="Rockwell"/>
                <a:cs typeface="Rockwell"/>
                <a:sym typeface="Rockwell"/>
              </a:rPr>
              <a:t>SCHEMA </a:t>
            </a:r>
            <a:r>
              <a:rPr lang="en-US" u="sng" dirty="0" smtClean="0">
                <a:latin typeface="Algerian" pitchFamily="82" charset="0"/>
                <a:ea typeface="Rockwell"/>
                <a:cs typeface="Rockwell"/>
                <a:sym typeface="Rockwell"/>
              </a:rPr>
              <a:t>DIAGRAM:</a:t>
            </a:r>
            <a:endParaRPr lang="en-US" dirty="0">
              <a:latin typeface="Algerian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447800"/>
            <a:ext cx="6553200" cy="4849905"/>
          </a:xfrm>
        </p:spPr>
      </p:pic>
    </p:spTree>
    <p:extLst>
      <p:ext uri="{BB962C8B-B14F-4D97-AF65-F5344CB8AC3E}">
        <p14:creationId xmlns:p14="http://schemas.microsoft.com/office/powerpoint/2010/main" val="417292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968828"/>
            <a:ext cx="5715000" cy="4082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82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739</TotalTime>
  <Words>142</Words>
  <Application>Microsoft Office PowerPoint</Application>
  <PresentationFormat>On-screen Show (4:3)</PresentationFormat>
  <Paragraphs>38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Metro</vt:lpstr>
      <vt:lpstr> Car Shop management system submitted by: 1.protiva arafin      18201011            </vt:lpstr>
      <vt:lpstr>Introduction:</vt:lpstr>
      <vt:lpstr>Objective &amp; GOAL OF THE PROJECT :</vt:lpstr>
      <vt:lpstr>Tables and Attributes:</vt:lpstr>
      <vt:lpstr>ER DIAGRAM: </vt:lpstr>
      <vt:lpstr>SCHEMA DIAGRAM: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Shop management system</dc:title>
  <dc:creator>Maliha Zaman</dc:creator>
  <cp:lastModifiedBy>Admin</cp:lastModifiedBy>
  <cp:revision>11</cp:revision>
  <dcterms:created xsi:type="dcterms:W3CDTF">2020-09-08T18:23:44Z</dcterms:created>
  <dcterms:modified xsi:type="dcterms:W3CDTF">2021-03-20T05:04:11Z</dcterms:modified>
</cp:coreProperties>
</file>