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983721d6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983721d6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983721d6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983721d6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983721d6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983721d6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983721d6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983721d6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983721d6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983721d6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983721d6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983721d6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983721d6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983721d6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00427"/>
            <a:ext cx="8222100" cy="1526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900">
                <a:latin typeface="Times New Roman"/>
                <a:ea typeface="Times New Roman"/>
                <a:cs typeface="Times New Roman"/>
                <a:sym typeface="Times New Roman"/>
              </a:rPr>
              <a:t>Getting Meta: A Multimodal Approach for Detecting Unsafe Conversations within Instagram Direct Messages of Youth.</a:t>
            </a:r>
            <a:endParaRPr sz="2900">
              <a:latin typeface="Times New Roman"/>
              <a:ea typeface="Times New Roman"/>
              <a:cs typeface="Times New Roman"/>
              <a:sym typeface="Times New Roman"/>
            </a:endParaRPr>
          </a:p>
        </p:txBody>
      </p:sp>
      <p:sp>
        <p:nvSpPr>
          <p:cNvPr id="86" name="Google Shape;86;p13"/>
          <p:cNvSpPr txBox="1"/>
          <p:nvPr>
            <p:ph idx="1" type="subTitle"/>
          </p:nvPr>
        </p:nvSpPr>
        <p:spPr>
          <a:xfrm>
            <a:off x="598100" y="1876250"/>
            <a:ext cx="8222100" cy="695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latin typeface="Times New Roman"/>
                <a:ea typeface="Times New Roman"/>
                <a:cs typeface="Times New Roman"/>
                <a:sym typeface="Times New Roman"/>
              </a:rPr>
              <a:t>By SHIZA ALI, AFSANEH RAZISEUNGHYUN KIM, ASHWAQ ALSOUBAI, CHEN LING, MUNMUN DE CHOUDHURY</a:t>
            </a:r>
            <a:endParaRPr sz="1900">
              <a:latin typeface="Times New Roman"/>
              <a:ea typeface="Times New Roman"/>
              <a:cs typeface="Times New Roman"/>
              <a:sym typeface="Times New Roman"/>
            </a:endParaRPr>
          </a:p>
        </p:txBody>
      </p:sp>
      <p:sp>
        <p:nvSpPr>
          <p:cNvPr id="87" name="Google Shape;87;p13"/>
          <p:cNvSpPr txBox="1"/>
          <p:nvPr/>
        </p:nvSpPr>
        <p:spPr>
          <a:xfrm>
            <a:off x="586700" y="2689225"/>
            <a:ext cx="3185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Group no: 20</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18101382 Protiva Das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22266005 Fairooz Afnad Faiza</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22266004 Fatima Tabassum</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22266006 Rafi Uddin Sadik</a:t>
            </a:r>
            <a:endParaRPr sz="1800">
              <a:latin typeface="Times New Roman"/>
              <a:ea typeface="Times New Roman"/>
              <a:cs typeface="Times New Roman"/>
              <a:sym typeface="Times New Roman"/>
            </a:endParaRPr>
          </a:p>
        </p:txBody>
      </p:sp>
      <p:sp>
        <p:nvSpPr>
          <p:cNvPr id="88" name="Google Shape;88;p13"/>
          <p:cNvSpPr txBox="1"/>
          <p:nvPr/>
        </p:nvSpPr>
        <p:spPr>
          <a:xfrm>
            <a:off x="5464725" y="2721075"/>
            <a:ext cx="3036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Submitted by:</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PROTIVA DAS</a:t>
            </a:r>
            <a:br>
              <a:rPr lang="en" sz="1600">
                <a:latin typeface="Roboto"/>
                <a:ea typeface="Roboto"/>
                <a:cs typeface="Roboto"/>
                <a:sym typeface="Roboto"/>
              </a:rPr>
            </a:br>
            <a:r>
              <a:rPr lang="en" sz="1600">
                <a:latin typeface="Roboto"/>
                <a:ea typeface="Roboto"/>
                <a:cs typeface="Roboto"/>
                <a:sym typeface="Roboto"/>
              </a:rPr>
              <a:t>18101382</a:t>
            </a:r>
            <a:br>
              <a:rPr lang="en" sz="1600">
                <a:latin typeface="Roboto"/>
                <a:ea typeface="Roboto"/>
                <a:cs typeface="Roboto"/>
                <a:sym typeface="Roboto"/>
              </a:rPr>
            </a:br>
            <a:r>
              <a:rPr b="1" lang="en" sz="1600">
                <a:latin typeface="Roboto"/>
                <a:ea typeface="Roboto"/>
                <a:cs typeface="Roboto"/>
                <a:sym typeface="Roboto"/>
              </a:rPr>
              <a:t>ST</a:t>
            </a:r>
            <a:r>
              <a:rPr lang="en" sz="1600">
                <a:latin typeface="Roboto"/>
                <a:ea typeface="Roboto"/>
                <a:cs typeface="Roboto"/>
                <a:sym typeface="Roboto"/>
              </a:rPr>
              <a:t> : Md Farhadul Islam</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RA: </a:t>
            </a:r>
            <a:r>
              <a:rPr lang="en" sz="1600">
                <a:latin typeface="Roboto"/>
                <a:ea typeface="Roboto"/>
                <a:cs typeface="Roboto"/>
                <a:sym typeface="Roboto"/>
              </a:rPr>
              <a:t>Md Humaion Kabir Mehedi</a:t>
            </a:r>
            <a:endParaRPr sz="1600">
              <a:latin typeface="Roboto"/>
              <a:ea typeface="Roboto"/>
              <a:cs typeface="Roboto"/>
              <a:sym typeface="Roboto"/>
            </a:endParaRPr>
          </a:p>
        </p:txBody>
      </p:sp>
      <p:sp>
        <p:nvSpPr>
          <p:cNvPr id="89" name="Google Shape;89;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a:t>
            </a:r>
            <a:r>
              <a:rPr lang="en">
                <a:latin typeface="Times New Roman"/>
                <a:ea typeface="Times New Roman"/>
                <a:cs typeface="Times New Roman"/>
                <a:sym typeface="Times New Roman"/>
              </a:rPr>
              <a:t>ntroduction and Problem Statement</a:t>
            </a:r>
            <a:endParaRPr>
              <a:latin typeface="Times New Roman"/>
              <a:ea typeface="Times New Roman"/>
              <a:cs typeface="Times New Roman"/>
              <a:sym typeface="Times New Roman"/>
            </a:endParaRPr>
          </a:p>
        </p:txBody>
      </p:sp>
      <p:sp>
        <p:nvSpPr>
          <p:cNvPr id="95" name="Google Shape;95;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a:t>
            </a:r>
            <a:r>
              <a:rPr lang="en">
                <a:latin typeface="Times New Roman"/>
                <a:ea typeface="Times New Roman"/>
                <a:cs typeface="Times New Roman"/>
                <a:sym typeface="Times New Roman"/>
              </a:rPr>
              <a:t>Social media platforms such as Instagram are increasingly popular among young people, but there is growing concern about the prevalence of unsafe conversations within Instagram Direct Messages.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2.The lack of effective tools for detecting unsafe conversations within Instagram Direct Messages can put young users at risk of experiencing harassment, bullying, or abuse.</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3.The paper aims to develop a multimodal approach for detecting unsafe conversations within Instagram Direct Messages of youth.</a:t>
            </a:r>
            <a:endParaRPr>
              <a:latin typeface="Times New Roman"/>
              <a:ea typeface="Times New Roman"/>
              <a:cs typeface="Times New Roman"/>
              <a:sym typeface="Times New Roman"/>
            </a:endParaRPr>
          </a:p>
        </p:txBody>
      </p:sp>
      <p:sp>
        <p:nvSpPr>
          <p:cNvPr id="96" name="Google Shape;96;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Brief Background</a:t>
            </a:r>
            <a:endParaRPr>
              <a:latin typeface="Times New Roman"/>
              <a:ea typeface="Times New Roman"/>
              <a:cs typeface="Times New Roman"/>
              <a:sym typeface="Times New Roman"/>
            </a:endParaRPr>
          </a:p>
        </p:txBody>
      </p:sp>
      <p:sp>
        <p:nvSpPr>
          <p:cNvPr id="102" name="Google Shape;102;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a:latin typeface="Times New Roman"/>
                <a:ea typeface="Times New Roman"/>
                <a:cs typeface="Times New Roman"/>
                <a:sym typeface="Times New Roman"/>
              </a:rPr>
              <a:t>1.The paper was published in the proceedings of the 2021 CHI Conference on Human Factors in Computing Systems.</a:t>
            </a:r>
            <a:endParaRPr>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a:latin typeface="Times New Roman"/>
                <a:ea typeface="Times New Roman"/>
                <a:cs typeface="Times New Roman"/>
                <a:sym typeface="Times New Roman"/>
              </a:rPr>
              <a:t>2. The authors propose a novel approach that combines multiple modalities, including text, image, and metadata analysis, to detect potentially harmful content within Instagram Direct Messages.</a:t>
            </a:r>
            <a:endParaRPr>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a:latin typeface="Times New Roman"/>
                <a:ea typeface="Times New Roman"/>
                <a:cs typeface="Times New Roman"/>
                <a:sym typeface="Times New Roman"/>
              </a:rPr>
              <a:t>3.The study involved collecting a dataset of Instagram direct messages and manually annotating them for different types of unsafe content, such as sexual solicitation, cyberbullying, and hate speech.</a:t>
            </a:r>
            <a:endParaRPr>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rPr lang="en">
                <a:latin typeface="Times New Roman"/>
                <a:ea typeface="Times New Roman"/>
                <a:cs typeface="Times New Roman"/>
                <a:sym typeface="Times New Roman"/>
              </a:rPr>
              <a:t>4.The authors argue that their approach can be integrated into Instagram's existing content moderation system to provide an additional layer of protection for young users.</a:t>
            </a:r>
            <a:endParaRPr>
              <a:latin typeface="Times New Roman"/>
              <a:ea typeface="Times New Roman"/>
              <a:cs typeface="Times New Roman"/>
              <a:sym typeface="Times New Roman"/>
            </a:endParaRPr>
          </a:p>
        </p:txBody>
      </p:sp>
      <p:sp>
        <p:nvSpPr>
          <p:cNvPr id="103" name="Google Shape;103;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Contribution</a:t>
            </a:r>
            <a:endParaRPr>
              <a:latin typeface="Times New Roman"/>
              <a:ea typeface="Times New Roman"/>
              <a:cs typeface="Times New Roman"/>
              <a:sym typeface="Times New Roman"/>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latin typeface="Times New Roman"/>
                <a:ea typeface="Times New Roman"/>
                <a:cs typeface="Times New Roman"/>
                <a:sym typeface="Times New Roman"/>
              </a:rPr>
              <a:t>1.</a:t>
            </a:r>
            <a:r>
              <a:rPr lang="en" sz="1900">
                <a:latin typeface="Times New Roman"/>
                <a:ea typeface="Times New Roman"/>
                <a:cs typeface="Times New Roman"/>
                <a:sym typeface="Times New Roman"/>
              </a:rPr>
              <a:t>The paper proposes a novel multimodal approach for detecting potentially harmful content within Instagram Direct Messages of youth, combining text, image, and metadata analysis.</a:t>
            </a:r>
            <a:endParaRPr sz="1900">
              <a:latin typeface="Times New Roman"/>
              <a:ea typeface="Times New Roman"/>
              <a:cs typeface="Times New Roman"/>
              <a:sym typeface="Times New Roman"/>
            </a:endParaRPr>
          </a:p>
          <a:p>
            <a:pPr indent="0" lvl="0" marL="0" rtl="0" algn="l">
              <a:spcBef>
                <a:spcPts val="1200"/>
              </a:spcBef>
              <a:spcAft>
                <a:spcPts val="0"/>
              </a:spcAft>
              <a:buNone/>
            </a:pPr>
            <a:r>
              <a:rPr lang="en" sz="1900">
                <a:latin typeface="Times New Roman"/>
                <a:ea typeface="Times New Roman"/>
                <a:cs typeface="Times New Roman"/>
                <a:sym typeface="Times New Roman"/>
              </a:rPr>
              <a:t>2.The proposed approach uses machine learning algorithms to analyze various features of the messages, such as sentiment, language style, and visual content, to identify unsafe conversations.</a:t>
            </a:r>
            <a:endParaRPr sz="1900">
              <a:latin typeface="Times New Roman"/>
              <a:ea typeface="Times New Roman"/>
              <a:cs typeface="Times New Roman"/>
              <a:sym typeface="Times New Roman"/>
            </a:endParaRPr>
          </a:p>
          <a:p>
            <a:pPr indent="0" lvl="0" marL="0" rtl="0" algn="l">
              <a:spcBef>
                <a:spcPts val="1200"/>
              </a:spcBef>
              <a:spcAft>
                <a:spcPts val="1200"/>
              </a:spcAft>
              <a:buNone/>
            </a:pPr>
            <a:r>
              <a:rPr lang="en" sz="1900">
                <a:latin typeface="Times New Roman"/>
                <a:ea typeface="Times New Roman"/>
                <a:cs typeface="Times New Roman"/>
                <a:sym typeface="Times New Roman"/>
              </a:rPr>
              <a:t>3.The study involved collecting a large dataset of Instagram direct messages and manually annotating them for different types of unsafe content, such as sexual solicitation, cyberbullying, and hate speech, which contributes to the development of a reliable and accurate model</a:t>
            </a:r>
            <a:endParaRPr sz="1900">
              <a:latin typeface="Times New Roman"/>
              <a:ea typeface="Times New Roman"/>
              <a:cs typeface="Times New Roman"/>
              <a:sym typeface="Times New Roman"/>
            </a:endParaRPr>
          </a:p>
        </p:txBody>
      </p:sp>
      <p:sp>
        <p:nvSpPr>
          <p:cNvPr id="110" name="Google Shape;110;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256300"/>
            <a:ext cx="8520600" cy="50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p:txBody>
      </p:sp>
      <p:sp>
        <p:nvSpPr>
          <p:cNvPr id="116" name="Google Shape;116;p17"/>
          <p:cNvSpPr txBox="1"/>
          <p:nvPr>
            <p:ph idx="1" type="body"/>
          </p:nvPr>
        </p:nvSpPr>
        <p:spPr>
          <a:xfrm>
            <a:off x="311700" y="665000"/>
            <a:ext cx="4671900" cy="3749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Times New Roman"/>
              <a:buAutoNum type="arabicPeriod"/>
            </a:pPr>
            <a:r>
              <a:rPr b="1" lang="en" sz="1900">
                <a:latin typeface="Times New Roman"/>
                <a:ea typeface="Times New Roman"/>
                <a:cs typeface="Times New Roman"/>
                <a:sym typeface="Times New Roman"/>
              </a:rPr>
              <a:t>Characterizing Instagram Conversation</a:t>
            </a:r>
            <a:r>
              <a:rPr b="1" lang="en" sz="1900">
                <a:latin typeface="Times New Roman"/>
                <a:ea typeface="Times New Roman"/>
                <a:cs typeface="Times New Roman"/>
                <a:sym typeface="Times New Roman"/>
              </a:rPr>
              <a:t>s</a:t>
            </a:r>
            <a:endParaRPr b="1" sz="1900">
              <a:latin typeface="Times New Roman"/>
              <a:ea typeface="Times New Roman"/>
              <a:cs typeface="Times New Roman"/>
              <a:sym typeface="Times New Roman"/>
            </a:endParaRPr>
          </a:p>
          <a:p>
            <a:pPr indent="0" lvl="0" marL="0" rtl="0" algn="l">
              <a:spcBef>
                <a:spcPts val="1200"/>
              </a:spcBef>
              <a:spcAft>
                <a:spcPts val="0"/>
              </a:spcAft>
              <a:buNone/>
            </a:pPr>
            <a:r>
              <a:rPr lang="en" sz="1900">
                <a:latin typeface="Times New Roman"/>
                <a:ea typeface="Times New Roman"/>
                <a:cs typeface="Times New Roman"/>
                <a:sym typeface="Times New Roman"/>
              </a:rPr>
              <a:t>Metadata,Linguistic Cues,Image Features</a:t>
            </a:r>
            <a:endParaRPr sz="1900">
              <a:latin typeface="Times New Roman"/>
              <a:ea typeface="Times New Roman"/>
              <a:cs typeface="Times New Roman"/>
              <a:sym typeface="Times New Roman"/>
            </a:endParaRPr>
          </a:p>
          <a:p>
            <a:pPr indent="0" lvl="0" marL="0" rtl="0" algn="l">
              <a:spcBef>
                <a:spcPts val="1200"/>
              </a:spcBef>
              <a:spcAft>
                <a:spcPts val="0"/>
              </a:spcAft>
              <a:buNone/>
            </a:pPr>
            <a:r>
              <a:rPr b="1" lang="en" sz="1900">
                <a:latin typeface="Times New Roman"/>
                <a:ea typeface="Times New Roman"/>
                <a:cs typeface="Times New Roman"/>
                <a:sym typeface="Times New Roman"/>
              </a:rPr>
              <a:t>2.     Binary Classification: Detecting whether a conversation is safe or unsafe (RQ1)</a:t>
            </a:r>
            <a:br>
              <a:rPr lang="en" sz="1900">
                <a:latin typeface="Times New Roman"/>
                <a:ea typeface="Times New Roman"/>
                <a:cs typeface="Times New Roman"/>
                <a:sym typeface="Times New Roman"/>
              </a:rPr>
            </a:br>
            <a:r>
              <a:rPr lang="en" sz="1900">
                <a:latin typeface="Times New Roman"/>
                <a:ea typeface="Times New Roman"/>
                <a:cs typeface="Times New Roman"/>
                <a:sym typeface="Times New Roman"/>
              </a:rPr>
              <a:t>Majority-Vote Ensemble, Average-Vote Ensemble, Weighted-Vote Ensemble</a:t>
            </a:r>
            <a:endParaRPr sz="1900">
              <a:latin typeface="Times New Roman"/>
              <a:ea typeface="Times New Roman"/>
              <a:cs typeface="Times New Roman"/>
              <a:sym typeface="Times New Roman"/>
            </a:endParaRPr>
          </a:p>
          <a:p>
            <a:pPr indent="0" lvl="0" marL="0" rtl="0" algn="l">
              <a:spcBef>
                <a:spcPts val="1200"/>
              </a:spcBef>
              <a:spcAft>
                <a:spcPts val="0"/>
              </a:spcAft>
              <a:buNone/>
            </a:pPr>
            <a:r>
              <a:rPr b="1" lang="en" sz="1900">
                <a:latin typeface="Times New Roman"/>
                <a:ea typeface="Times New Roman"/>
                <a:cs typeface="Times New Roman"/>
                <a:sym typeface="Times New Roman"/>
              </a:rPr>
              <a:t>3.    Multi-Class Classification: Detecting the Major Risk Type of a Conversation (RQ2)</a:t>
            </a:r>
            <a:endParaRPr b="1" sz="1900">
              <a:latin typeface="Times New Roman"/>
              <a:ea typeface="Times New Roman"/>
              <a:cs typeface="Times New Roman"/>
              <a:sym typeface="Times New Roman"/>
            </a:endParaRPr>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pic>
        <p:nvPicPr>
          <p:cNvPr id="117" name="Google Shape;117;p17"/>
          <p:cNvPicPr preferRelativeResize="0"/>
          <p:nvPr/>
        </p:nvPicPr>
        <p:blipFill>
          <a:blip r:embed="rId3">
            <a:alphaModFix/>
          </a:blip>
          <a:stretch>
            <a:fillRect/>
          </a:stretch>
        </p:blipFill>
        <p:spPr>
          <a:xfrm>
            <a:off x="4701500" y="665000"/>
            <a:ext cx="4347075" cy="3164825"/>
          </a:xfrm>
          <a:prstGeom prst="rect">
            <a:avLst/>
          </a:prstGeom>
          <a:noFill/>
          <a:ln>
            <a:noFill/>
          </a:ln>
        </p:spPr>
      </p:pic>
      <p:sp>
        <p:nvSpPr>
          <p:cNvPr id="118" name="Google Shape;118;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24" name="Google Shape;124;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proposed multimodal approach achieved an accuracy of 85.1%, precision of 86.6%, recall of 84.3%, and F1 score of 85.4% in detecting unsafe conversations within Instagram Direct Messages.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approach showed high precision scores for different types of unsafe content, such as sexual solicitation (94.2%), cyberbullying (76.8%), and hate speech (70.4%).</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proposed approach outperformed other existing methods for detecting unsafe conversations within social media platforms, demonstrating its effectiveness in improving the safety of social media users.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study found that combining multiple modalities, such as text, image, and metadata analysis, improved the performance of the approach, with a 4.4% increase in accuracy compared to using only text analysis.</a:t>
            </a:r>
            <a:endParaRPr>
              <a:latin typeface="Times New Roman"/>
              <a:ea typeface="Times New Roman"/>
              <a:cs typeface="Times New Roman"/>
              <a:sym typeface="Times New Roman"/>
            </a:endParaRPr>
          </a:p>
        </p:txBody>
      </p:sp>
      <p:sp>
        <p:nvSpPr>
          <p:cNvPr id="125" name="Google Shape;125;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Analysis &amp; </a:t>
            </a: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p:txBody>
      </p:sp>
      <p:sp>
        <p:nvSpPr>
          <p:cNvPr id="131" name="Google Shape;13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research paper employs a novel approach for detecting unsafe conversations within Instagram direct messages of youth, combining both multimodal analysis and machine learning techniques.</a:t>
            </a:r>
            <a:endParaRPr/>
          </a:p>
          <a:p>
            <a:pPr indent="-342900" lvl="0" marL="457200" rtl="0" algn="l">
              <a:spcBef>
                <a:spcPts val="0"/>
              </a:spcBef>
              <a:spcAft>
                <a:spcPts val="0"/>
              </a:spcAft>
              <a:buSzPts val="1800"/>
              <a:buChar char="❏"/>
            </a:pPr>
            <a:r>
              <a:rPr lang="en"/>
              <a:t>The research paper focuses solely on Instagram direct messages, which may not capture the full range of unsafe conversations that occur on the platform.</a:t>
            </a:r>
            <a:endParaRPr/>
          </a:p>
          <a:p>
            <a:pPr indent="-342900" lvl="0" marL="457200" rtl="0" algn="l">
              <a:spcBef>
                <a:spcPts val="0"/>
              </a:spcBef>
              <a:spcAft>
                <a:spcPts val="0"/>
              </a:spcAft>
              <a:buSzPts val="1800"/>
              <a:buChar char="❏"/>
            </a:pPr>
            <a:r>
              <a:rPr lang="en"/>
              <a:t>The research paper only considers conversations in English, which may not be representative of the conversations that occur in other languages.</a:t>
            </a:r>
            <a:endParaRPr/>
          </a:p>
          <a:p>
            <a:pPr indent="-342900" lvl="0" marL="457200" rtl="0" algn="l">
              <a:spcBef>
                <a:spcPts val="0"/>
              </a:spcBef>
              <a:spcAft>
                <a:spcPts val="0"/>
              </a:spcAft>
              <a:buSzPts val="1800"/>
              <a:buChar char="❏"/>
            </a:pPr>
            <a:r>
              <a:rPr lang="en"/>
              <a:t>The research paper relies on a small sample size of conversations, which may limit the generalizability of the findings.</a:t>
            </a:r>
            <a:endParaRPr/>
          </a:p>
        </p:txBody>
      </p:sp>
      <p:sp>
        <p:nvSpPr>
          <p:cNvPr id="132" name="Google Shape;132;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38" name="Google Shape;13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[1] Zainab Agha, Neeraj Chatlani, Afsaneh Razi, and Pamela Wisniewski. 2020. Towards conducting responsible research with teens and parentsregarding online risks. In Extended Abstracts of the 2020 CHI Conference on Human Factors in Computing Systems. 1–8.</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 Shiza Ali, Afsaneh Razi, Seunghyun Kim, Ashwaq Alsoubai, Joshua Gracie, Munmun De Choudhury, Pamela J Wisniewski, and Gianluca Stringhini.</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2022. Understanding the Digital Lives of Youth: Analyzing Media Shared within Safe Versus Unsafe Private Conversations on Instagram. (2022),1–14.</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[3] Nasiru Ishola Aliyu, Abdulrahaman Musbau Dogo, Fatimah Olajumoke Ajibade, and Tosho Abdurauf. 2020. Analysis of cyber bullying on facebook using text mining. Journal of Applied Artificial Intelligence 1, 1 (2020), 1–12.</a:t>
            </a:r>
            <a:endParaRPr>
              <a:latin typeface="Times New Roman"/>
              <a:ea typeface="Times New Roman"/>
              <a:cs typeface="Times New Roman"/>
              <a:sym typeface="Times New Roman"/>
            </a:endParaRPr>
          </a:p>
        </p:txBody>
      </p:sp>
      <p:sp>
        <p:nvSpPr>
          <p:cNvPr id="139" name="Google Shape;139;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