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665389e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665389e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65389e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65389e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65389e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65389e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665389e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665389e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65389e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665389e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65389e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65389e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02775"/>
            <a:ext cx="8118600" cy="14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Fine Tuned Deep Learning Model for Detecting Drone for Safety Purposes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020750"/>
            <a:ext cx="32616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number: 20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18101382 Protiva Das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22266005 Fairooz Afnad Faiza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22266004 Fatima Tabassum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22266006 Rafi Uddin Sadik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27125" y="1902500"/>
            <a:ext cx="39759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 </a:t>
            </a:r>
            <a:b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Protiva Das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1810382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015800" y="3676125"/>
            <a:ext cx="38871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: Md Farhadul Islam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RA: Md Humaion Kabir Mehedi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increasing usage of drones has led to a need for accurate and reliable detection systems for safety purposes.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methods for detecting drones have limitations in terms of accuracy, false positives, and detection of small drones.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study aims to develop a deep learning model that can accurately detect drones of various sizes and shapes and minimize false positives.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model will enhance safety in drone-restricted areas and help prevent potential threats caused by unauthorized drone usage.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development of a fine-tuned deep learning model for drone detection has the potential to provide a more effective and efficient solution compared to traditional detection methods.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Previous Work: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Machine learning inspired sound-based amateur drone detection for public safety applications.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Human crowd detection for drone flight safety using convolutional neural networks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Utilizing drone for food quality and safety detection using wireless sensors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7667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23550" y="941775"/>
            <a:ext cx="88533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-984884">
            <a:off x="7096892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flipH="1" rot="984884">
            <a:off x="606327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 rot="984884">
            <a:off x="4005984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flipH="1" rot="984884">
            <a:off x="195280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2622642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Selection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4227940" y="2617313"/>
            <a:ext cx="1712700" cy="1230715"/>
            <a:chOff x="4165140" y="2543425"/>
            <a:chExt cx="1712700" cy="1230715"/>
          </a:xfrm>
        </p:grpSpPr>
        <p:sp>
          <p:nvSpPr>
            <p:cNvPr id="95" name="Google Shape;95;p16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66512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101" name="Google Shape;101;p1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79860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3185940" y="1295457"/>
            <a:ext cx="1712700" cy="1246754"/>
            <a:chOff x="3123140" y="1221570"/>
            <a:chExt cx="1712700" cy="1246754"/>
          </a:xfrm>
        </p:grpSpPr>
        <p:sp>
          <p:nvSpPr>
            <p:cNvPr id="107" name="Google Shape;107;p16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363557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  <a:endParaRPr>
                <a:solidFill>
                  <a:srgbClr val="5E5E5E"/>
                </a:solidFill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253495" y="1295457"/>
            <a:ext cx="1712700" cy="1246754"/>
            <a:chOff x="5201245" y="1221570"/>
            <a:chExt cx="1712700" cy="1246754"/>
          </a:xfrm>
        </p:grpSpPr>
        <p:sp>
          <p:nvSpPr>
            <p:cNvPr id="113" name="Google Shape;113;p16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5721781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600">
                <a:solidFill>
                  <a:srgbClr val="5E5E5E"/>
                </a:solidFill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6278353" y="2617313"/>
            <a:ext cx="1712700" cy="1230715"/>
            <a:chOff x="6282830" y="2543425"/>
            <a:chExt cx="1712700" cy="1230715"/>
          </a:xfrm>
        </p:grpSpPr>
        <p:sp>
          <p:nvSpPr>
            <p:cNvPr id="119" name="Google Shape;119;p16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6782819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Fine-tuning</a:t>
              </a:r>
              <a:endParaRPr sz="1700">
                <a:solidFill>
                  <a:srgbClr val="5E5E5E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153125" y="2227675"/>
            <a:ext cx="791700" cy="10938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1.Data Collection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Algorithms to Use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Recurrent Neural Networks (RNN)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YOLO (You Only Look Once)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Faster R-CNN (Region-based Convolutional Neural Networks)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deep learning-based approach for detecting drones for safety purposes involved data collection, preprocessing, fine-tuning a pre-trained model, training, and evaluating the model, and deploying it in a real-time drone detection system.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results of our experiments showed that the fine-tuned deep learning model was able to accurately detect drones of various sizes and shapes with high precision and recall, while minimizing false positives.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model outperformed several state-of-the-art drone detection methods in terms of accuracy and speed.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proposed deep learning-based approach has potential applications in drone security and safety, including detecting unauthorized drones, preventing collisions, and enhancing public safety in high-risk areas.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Anwar, M. Z., Kaleem, Z., &amp; Jamalipour, A. (2019). Machine learning inspired sound-based amateur drone detection for public safety applications. IEEE Transactions on Vehicular Technology, 68(3), 2526-2534.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Tzelepi, M., &amp; Tefas, A. (2017, August). Human crowd detection for drone flight safety using convolutional neural networks. In 2017 25th European Signal Processing Conference (EUSIPCO) (pp. 743-747). IEEE.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Almalki, F. A. (2020, September). Utilizing drone for food quality and safety detection using wireless sensors. In 2020 IEEE 3rd International Conference on Information Communication and Signal Processing (ICICSP) (pp. 405-412). IEEE.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