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983721d6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983721d6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983721d6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983721d6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983721d6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983721d6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988ce10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988ce10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983721d6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983721d6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983721d6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983721d6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983721d6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983721d6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983721d6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983721d6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0425"/>
            <a:ext cx="8222100" cy="12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Machine learning-based drone detection and classification: State-of-the-art in research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1876250"/>
            <a:ext cx="82221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By Taha, B. and Shoufan, A.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86700" y="2689225"/>
            <a:ext cx="3185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Group no: 8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18101382 Protiva Das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22266022 Md Humaion Kabir Mehedi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22366020 Muhammed Yaseen Morshed Adib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22366023 Sovon Chakraborty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464725" y="2721075"/>
            <a:ext cx="3036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Submitted by: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PROTIVA DAS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latin typeface="Roboto"/>
                <a:ea typeface="Roboto"/>
                <a:cs typeface="Roboto"/>
                <a:sym typeface="Roboto"/>
              </a:rPr>
              <a:t>18101382</a:t>
            </a:r>
            <a:br>
              <a:rPr lang="en" sz="1600">
                <a:latin typeface="Roboto"/>
                <a:ea typeface="Roboto"/>
                <a:cs typeface="Roboto"/>
                <a:sym typeface="Roboto"/>
              </a:rPr>
            </a:b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ST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: Md Farhadul Islam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RA: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Md Humaion Kabir Mehedi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ntroduction and 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Provides background information on drones and the need for effective detection and classification.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Highlights the limitations of traditional methods and the potential of machine learning-based techniques.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Focuses on the need for effective drone detection and classification methods.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Highlights limitations of traditional methods and potential of machine learning-based techniques.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Emphasizes the importance of accurate and reliable models for various industries and applications.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316575"/>
            <a:ext cx="42102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0" y="1196700"/>
            <a:ext cx="4506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Provides a detailed description of different machine learning algorithms used for drone detection and classification.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Identifies the importance of data collection and pre-processing for developing accurate and robust drone detection and classification models.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Discusses the challenges and limitations of machine learning-based drone detection and classification and suggests areas for future research.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000" y="665000"/>
            <a:ext cx="4638001" cy="34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Font typeface="Times New Roman"/>
              <a:buChar char="●"/>
            </a:pPr>
            <a:r>
              <a:rPr lang="en" sz="1595">
                <a:latin typeface="Times New Roman"/>
                <a:ea typeface="Times New Roman"/>
                <a:cs typeface="Times New Roman"/>
                <a:sym typeface="Times New Roman"/>
              </a:rPr>
              <a:t>Conducted a systematic review of existing literature on machine learning-based drone detection and classification.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Font typeface="Times New Roman"/>
              <a:buChar char="●"/>
            </a:pPr>
            <a:r>
              <a:rPr lang="en" sz="1595">
                <a:latin typeface="Times New Roman"/>
                <a:ea typeface="Times New Roman"/>
                <a:cs typeface="Times New Roman"/>
                <a:sym typeface="Times New Roman"/>
              </a:rPr>
              <a:t>Analyzed different machine learning algorithms used for drone detection and classification, including support vector machines, neural networks, and deep learning models.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Font typeface="Times New Roman"/>
              <a:buChar char="●"/>
            </a:pPr>
            <a:r>
              <a:rPr lang="en" sz="1595">
                <a:latin typeface="Times New Roman"/>
                <a:ea typeface="Times New Roman"/>
                <a:cs typeface="Times New Roman"/>
                <a:sym typeface="Times New Roman"/>
              </a:rPr>
              <a:t>Examined the impact of various features, such as acoustic, visual, and radio frequency signals, on the performance of machine learning-based drone detection and classification models.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Font typeface="Times New Roman"/>
              <a:buChar char="●"/>
            </a:pPr>
            <a:r>
              <a:rPr lang="en" sz="1595">
                <a:latin typeface="Times New Roman"/>
                <a:ea typeface="Times New Roman"/>
                <a:cs typeface="Times New Roman"/>
                <a:sym typeface="Times New Roman"/>
              </a:rPr>
              <a:t>Evaluated the performance of machine learning-based drone detection and classification models using metrics such as precision, recall, and F1 score.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Font typeface="Times New Roman"/>
              <a:buChar char="●"/>
            </a:pPr>
            <a:r>
              <a:rPr lang="en" sz="1595">
                <a:latin typeface="Times New Roman"/>
                <a:ea typeface="Times New Roman"/>
                <a:cs typeface="Times New Roman"/>
                <a:sym typeface="Times New Roman"/>
              </a:rPr>
              <a:t>Identified the limitations and challenges of machine learning-based drone detection and classification, such as the need for large amounts of labeled data and the potential for false positives and false negatives.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Font typeface="Times New Roman"/>
              <a:buChar char="●"/>
            </a:pPr>
            <a:r>
              <a:rPr lang="en" sz="1595">
                <a:latin typeface="Times New Roman"/>
                <a:ea typeface="Times New Roman"/>
                <a:cs typeface="Times New Roman"/>
                <a:sym typeface="Times New Roman"/>
              </a:rPr>
              <a:t>Provided recommendations for improving the performance and robustness of machine learning-based drone detection and classification models.</a:t>
            </a:r>
            <a:endParaRPr sz="15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 with figures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728803"/>
            <a:ext cx="4972050" cy="20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Machine learning-based drone detection and classification models have shown high accuracy ranging from 80% to 99% in detecting and classifying drones.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Deep learning models, such as Convolutional Neural Networks (CNNs), have shown high accuracy in detecting drones with a true positive rate of 96% and a false positive rate of 1%.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use of multiple features, such as acoustic, visual, and radio frequency signals, can significantly improve the accuracy of machine learning-based drone detection and classification models by up to 20%.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017800"/>
            <a:ext cx="8520600" cy="3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research paper provides a comprehensive review of the state-of-the-art in machine learning-based drone detection and classification techniques, which can be useful for researchers and practitioners in the field.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paper provides a detailed description of the different machine learning algorithms used for drone detection and classification, including their strengths and limitations.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paper highlights the importance of data collection and pre-processing in developing accurate and robust drone detection and classification models.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Does not cover other potential methods like signal processing or computer vision techniques.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Does not provide detailed technical information on the implementation of the algorithms.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Does not discuss potential ethical implications of using machine learning-based drone detection and classification techniques.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[1] M. McFarland, “Airports scramble to handle drone incidents,” March 2019, [Online; posted 5-March-2019]. [Online]. Available: https://www.cnn.com/2019/03/05/tech/airports-drones/index.html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[2] Z. Kaleem and M. H. Rehmani, “Amateur drone monitoring: State-ofthe-art architectures, key enabling technologies, and future research directions,” IEEE Wireless Communications, vol. 25, no. 2, pp. 150–159, 2018.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[3] M. M. Azari, H. Sallouha, A. Chiumento, S. Rajendran, E. Vinogradov, and S. Pollin, “Key technologies and system trade-offs for detection and localization of amateur drones,” IEEE Communications Magazine, vol. 56, no. 1, pp. 51–57, 2018.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