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</a:t>
            </a:r>
            <a:r>
              <a:rPr lang="ru-RU" sz="3200" b="1" smtClean="0"/>
              <a:t>ядра </a:t>
            </a:r>
            <a:r>
              <a:rPr lang="ru-RU" sz="3200" b="1" smtClean="0"/>
              <a:t>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95311"/>
              </p:ext>
            </p:extLst>
          </p:nvPr>
        </p:nvGraphicFramePr>
        <p:xfrm>
          <a:off x="630849" y="4374780"/>
          <a:ext cx="25606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9" imgW="1765080" imgH="533160" progId="Equation.DSMT4">
                  <p:embed/>
                </p:oleObj>
              </mc:Choice>
              <mc:Fallback>
                <p:oleObj name="Equation" r:id="rId9" imgW="1765080" imgH="5331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4374780"/>
                        <a:ext cx="25606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401308"/>
              </p:ext>
            </p:extLst>
          </p:nvPr>
        </p:nvGraphicFramePr>
        <p:xfrm>
          <a:off x="4726590" y="4380789"/>
          <a:ext cx="2543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1" imgW="1752480" imgH="533160" progId="Equation.DSMT4">
                  <p:embed/>
                </p:oleObj>
              </mc:Choice>
              <mc:Fallback>
                <p:oleObj name="Equation" r:id="rId11" imgW="1752480" imgH="5331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590" y="4380789"/>
                        <a:ext cx="25431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84833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4831" y="3347193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82117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82115" y="360572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839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View</vt:lpstr>
      <vt:lpstr>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61</cp:revision>
  <dcterms:created xsi:type="dcterms:W3CDTF">2013-12-22T11:41:38Z</dcterms:created>
  <dcterms:modified xsi:type="dcterms:W3CDTF">2013-12-24T17:28:18Z</dcterms:modified>
</cp:coreProperties>
</file>