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407" y="0"/>
            <a:ext cx="8417379" cy="3216897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/>
              <a:t>Расширенный линеаризованный фильтр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334" y="4034674"/>
            <a:ext cx="7063740" cy="2523555"/>
          </a:xfrm>
        </p:spPr>
        <p:txBody>
          <a:bodyPr/>
          <a:lstStyle/>
          <a:p>
            <a:r>
              <a:rPr lang="ru-RU" dirty="0" smtClean="0"/>
              <a:t>Студенты:		Александров М.Е.</a:t>
            </a:r>
          </a:p>
          <a:p>
            <a:r>
              <a:rPr lang="ru-RU" dirty="0"/>
              <a:t>	</a:t>
            </a:r>
            <a:r>
              <a:rPr lang="ru-RU" dirty="0" smtClean="0"/>
              <a:t>		Жигалов П.С.</a:t>
            </a:r>
          </a:p>
          <a:p>
            <a:r>
              <a:rPr lang="ru-RU" dirty="0" smtClean="0"/>
              <a:t>Преподаватель:	</a:t>
            </a:r>
            <a:r>
              <a:rPr lang="ru-RU" dirty="0" err="1" smtClean="0"/>
              <a:t>Чубич</a:t>
            </a:r>
            <a:r>
              <a:rPr lang="ru-RU" dirty="0" smtClean="0"/>
              <a:t> В.М.</a:t>
            </a:r>
          </a:p>
          <a:p>
            <a:endParaRPr lang="ru-RU" dirty="0"/>
          </a:p>
          <a:p>
            <a:pPr algn="ctr"/>
            <a:r>
              <a:rPr lang="ru-RU" dirty="0" smtClean="0"/>
              <a:t>Новосибирск, 2013г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8927"/>
              </p:ext>
            </p:extLst>
          </p:nvPr>
        </p:nvGraphicFramePr>
        <p:xfrm>
          <a:off x="2193925" y="1589088"/>
          <a:ext cx="12652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89088"/>
                        <a:ext cx="12652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51000"/>
              </p:ext>
            </p:extLst>
          </p:nvPr>
        </p:nvGraphicFramePr>
        <p:xfrm>
          <a:off x="869950" y="4392613"/>
          <a:ext cx="20812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392613"/>
                        <a:ext cx="20812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4803"/>
              </p:ext>
            </p:extLst>
          </p:nvPr>
        </p:nvGraphicFramePr>
        <p:xfrm>
          <a:off x="4965700" y="4400550"/>
          <a:ext cx="20637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1" imgW="1422360" imgH="507960" progId="Equation.DSMT4">
                  <p:embed/>
                </p:oleObj>
              </mc:Choice>
              <mc:Fallback>
                <p:oleObj name="Equation" r:id="rId11" imgW="1422360" imgH="50796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400550"/>
                        <a:ext cx="20637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84833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84831" y="3347193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82117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182115" y="360572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TC103457515[[fn=Вид]]</Template>
  <TotalTime>845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View</vt:lpstr>
      <vt:lpstr>Equation</vt:lpstr>
      <vt:lpstr>MathType 6.0 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62</cp:revision>
  <dcterms:created xsi:type="dcterms:W3CDTF">2013-12-22T11:41:38Z</dcterms:created>
  <dcterms:modified xsi:type="dcterms:W3CDTF">2013-12-24T17:50:13Z</dcterms:modified>
</cp:coreProperties>
</file>