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26.12.2013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736" y="636814"/>
            <a:ext cx="8417379" cy="2628900"/>
          </a:xfrm>
        </p:spPr>
        <p:txBody>
          <a:bodyPr>
            <a:normAutofit/>
          </a:bodyPr>
          <a:lstStyle/>
          <a:p>
            <a:pPr algn="r"/>
            <a:r>
              <a:rPr lang="ru-RU" sz="5400" b="1" dirty="0" smtClean="0">
                <a:ln w="5000" cmpd="sng">
                  <a:solidFill>
                    <a:schemeClr val="tx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Расширенный линеаризованный фильтр</a:t>
            </a:r>
            <a:endParaRPr lang="ru-RU" sz="5400" b="1" dirty="0">
              <a:ln w="5000" cmpd="sng">
                <a:solidFill>
                  <a:schemeClr val="tx1">
                    <a:lumMod val="75000"/>
                  </a:schemeClr>
                </a:solidFill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857" y="3985690"/>
            <a:ext cx="8082643" cy="2523555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</a:pPr>
            <a:r>
              <a:rPr lang="ru-RU" sz="2200" dirty="0" smtClean="0"/>
              <a:t>Студенты:		Александров М.Е.</a:t>
            </a:r>
          </a:p>
          <a:p>
            <a:pPr algn="l">
              <a:spcBef>
                <a:spcPts val="800"/>
              </a:spcBef>
            </a:pPr>
            <a:r>
              <a:rPr lang="ru-RU" sz="2200" dirty="0"/>
              <a:t>	</a:t>
            </a:r>
            <a:r>
              <a:rPr lang="ru-RU" sz="2200" dirty="0" smtClean="0"/>
              <a:t>		Жигалов П.С.</a:t>
            </a:r>
          </a:p>
          <a:p>
            <a:pPr algn="l">
              <a:spcBef>
                <a:spcPts val="800"/>
              </a:spcBef>
            </a:pPr>
            <a:r>
              <a:rPr lang="ru-RU" sz="2200" dirty="0" smtClean="0"/>
              <a:t>Преподаватель:	</a:t>
            </a:r>
            <a:r>
              <a:rPr lang="ru-RU" sz="2200" dirty="0" err="1" smtClean="0"/>
              <a:t>Чубич</a:t>
            </a:r>
            <a:r>
              <a:rPr lang="ru-RU" sz="2200" dirty="0" smtClean="0"/>
              <a:t> В.М.</a:t>
            </a:r>
          </a:p>
          <a:p>
            <a:pPr>
              <a:spcBef>
                <a:spcPts val="800"/>
              </a:spcBef>
            </a:pPr>
            <a:endParaRPr lang="ru-RU" sz="2200" dirty="0"/>
          </a:p>
          <a:p>
            <a:pPr algn="ctr">
              <a:spcBef>
                <a:spcPts val="800"/>
              </a:spcBef>
            </a:pPr>
            <a:r>
              <a:rPr lang="ru-RU" sz="2200" dirty="0" smtClean="0"/>
              <a:t>Новосибирск, 2013г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20" y="925801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ядра 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64" y="1172249"/>
                        <a:ext cx="25320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5" imgW="2349360" imgH="939600" progId="Equation.DSMT4">
                  <p:embed/>
                </p:oleObj>
              </mc:Choice>
              <mc:Fallback>
                <p:oleObj name="Equation" r:id="rId5" imgW="2349360" imgH="9396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21" y="1236883"/>
                        <a:ext cx="34083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2923152"/>
                        <a:ext cx="955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51000"/>
              </p:ext>
            </p:extLst>
          </p:nvPr>
        </p:nvGraphicFramePr>
        <p:xfrm>
          <a:off x="869950" y="4392613"/>
          <a:ext cx="20812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9" imgW="1434960" imgH="507960" progId="Equation.DSMT4">
                  <p:embed/>
                </p:oleObj>
              </mc:Choice>
              <mc:Fallback>
                <p:oleObj name="Equation" r:id="rId9" imgW="1434960" imgH="5079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392613"/>
                        <a:ext cx="20812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54803"/>
              </p:ext>
            </p:extLst>
          </p:nvPr>
        </p:nvGraphicFramePr>
        <p:xfrm>
          <a:off x="4965700" y="4400550"/>
          <a:ext cx="20637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1" imgW="1422360" imgH="507960" progId="Equation.DSMT4">
                  <p:embed/>
                </p:oleObj>
              </mc:Choice>
              <mc:Fallback>
                <p:oleObj name="Equation" r:id="rId11" imgW="1422360" imgH="50796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400550"/>
                        <a:ext cx="20637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69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73953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385" y="35893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1221" y="3322174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" name="Equation" r:id="rId7" imgW="3860640" imgH="457200" progId="Equation.DSMT4">
                  <p:embed/>
                </p:oleObj>
              </mc:Choice>
              <mc:Fallback>
                <p:oleObj name="Equation" r:id="rId7" imgW="38606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14" y="3230563"/>
                        <a:ext cx="6934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859197"/>
              </p:ext>
            </p:extLst>
          </p:nvPr>
        </p:nvGraphicFramePr>
        <p:xfrm>
          <a:off x="441407" y="1232651"/>
          <a:ext cx="7667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7" y="1232651"/>
                        <a:ext cx="7667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3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887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Техническая</vt:lpstr>
      <vt:lpstr>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65</cp:revision>
  <dcterms:created xsi:type="dcterms:W3CDTF">2013-12-22T11:41:38Z</dcterms:created>
  <dcterms:modified xsi:type="dcterms:W3CDTF">2013-12-26T13:26:15Z</dcterms:modified>
</cp:coreProperties>
</file>