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Dosis"/>
      <p:regular r:id="rId64"/>
      <p:bold r:id="rId65"/>
    </p:embeddedFont>
    <p:embeddedFont>
      <p:font typeface="Roboto"/>
      <p:regular r:id="rId66"/>
      <p:bold r:id="rId67"/>
      <p:italic r:id="rId68"/>
      <p:boldItalic r:id="rId69"/>
    </p:embeddedFont>
    <p:embeddedFont>
      <p:font typeface="Montserrat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F050C9-E211-4F45-BCF0-FD2FF8CDD252}">
  <a:tblStyle styleId="{99F050C9-E211-4F45-BCF0-FD2FF8CDD2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84DC30B-6232-4701-BCA4-03B1C30B2A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Montserrat-boldItalic.fntdata"/><Relationship Id="rId72" Type="http://schemas.openxmlformats.org/officeDocument/2006/relationships/font" Target="fonts/Montserrat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Montserrat-bold.fntdata"/><Relationship Id="rId70" Type="http://schemas.openxmlformats.org/officeDocument/2006/relationships/font" Target="fonts/Montserrat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Dosis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regular.fntdata"/><Relationship Id="rId21" Type="http://schemas.openxmlformats.org/officeDocument/2006/relationships/slide" Target="slides/slide15.xml"/><Relationship Id="rId65" Type="http://schemas.openxmlformats.org/officeDocument/2006/relationships/font" Target="fonts/Dosis-bold.fntdata"/><Relationship Id="rId24" Type="http://schemas.openxmlformats.org/officeDocument/2006/relationships/slide" Target="slides/slide18.xml"/><Relationship Id="rId68" Type="http://schemas.openxmlformats.org/officeDocument/2006/relationships/font" Target="fonts/Roboto-italic.fntdata"/><Relationship Id="rId23" Type="http://schemas.openxmlformats.org/officeDocument/2006/relationships/slide" Target="slides/slide17.xml"/><Relationship Id="rId67" Type="http://schemas.openxmlformats.org/officeDocument/2006/relationships/font" Target="fonts/Robot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24slides.com/presentbetter/ultimate-powerpoint-template-guide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https://24slides.com/presentbetter/ultimate-powerpoint-template-guide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https://blog.hubspot.com/blog/tabid/6307/bid/6012/17-examples-of-great-presentation-design.aspx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63ccdd9d8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63ccdd9d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49b49e95e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49b49e9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49b49e95e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49b49e9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49b49e95e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49b49e95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49b49e95e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49b49e95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49b49e95e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49b49e95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e49b49e95e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e49b49e95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e49b49e95e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e49b49e95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e49b49e95e_0_2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e49b49e95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49b49e95e_0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49b49e95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e49b49e95e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e49b49e95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851bd48632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851bd4863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63efceeb3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63efcee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70986e5564_2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70986e5564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28624e8628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28624e862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28624c3c470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g28624c3c470_6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28624c3c470_6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g28624c3c470_6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28624c3c470_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g28624c3c470_6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28624c3c470_6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g28624c3c470_6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28624c3c470_6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g28624c3c470_6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28624e8628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g28624e86284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28624c3c470_6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g28624c3c470_6_1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28624c3c470_6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g28624c3c470_6_1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28624c3c470_6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g28624c3c470_6_1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28624c3c470_6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g28624c3c470_6_2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28624e86284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28624e8628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28624e86284_0_6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28624e86284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28624e86284_0_14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28624e86284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28631b666d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g28631b666d0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28609609c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g28609609c3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05" name="Google Shape;10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4" name="Google Shape;114;p12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2" name="Google Shape;122;p1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8" name="Google Shape;128;p1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 1">
  <p:cSld name="BLANK_1_1">
    <p:bg>
      <p:bgPr>
        <a:solidFill>
          <a:srgbClr val="22222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 flipH="1">
            <a:off x="-903537" y="-871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Bar">
  <p:cSld name="CUSTOM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526678" y="2220366"/>
            <a:ext cx="6090715" cy="702675"/>
            <a:chOff x="3571" y="2240822"/>
            <a:chExt cx="8120953" cy="936900"/>
          </a:xfrm>
        </p:grpSpPr>
        <p:sp>
          <p:nvSpPr>
            <p:cNvPr id="19" name="Google Shape;19;p3"/>
            <p:cNvSpPr/>
            <p:nvPr/>
          </p:nvSpPr>
          <p:spPr>
            <a:xfrm>
              <a:off x="3571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 txBox="1"/>
            <p:nvPr/>
          </p:nvSpPr>
          <p:spPr>
            <a:xfrm>
              <a:off x="31015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721445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1721445" y="2593142"/>
              <a:ext cx="231900" cy="23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189956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2217400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907829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 txBox="1"/>
            <p:nvPr/>
          </p:nvSpPr>
          <p:spPr>
            <a:xfrm>
              <a:off x="3907829" y="2593142"/>
              <a:ext cx="231900" cy="23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376340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4403784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094214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094214" y="2593142"/>
              <a:ext cx="231900" cy="23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562724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 txBox="1"/>
            <p:nvPr/>
          </p:nvSpPr>
          <p:spPr>
            <a:xfrm>
              <a:off x="6590168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1" name="Google Shape;181;p24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3" name="Google Shape;183;p2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6" name="Google Shape;196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3" name="Google Shape;203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35" name="Google Shape;35;p4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" name="Google Shape;36;p4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1" name="Google Shape;41;p5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43" name="Google Shape;43;p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0" name="Google Shape;50;p6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1" name="Google Shape;51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1" name="Google Shape;61;p7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" name="Google Shape;62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73" name="Google Shape;73;p8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4" name="Google Shape;74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81" name="Google Shape;81;p8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82" name="Google Shape;82;p8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9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86" name="Google Shape;86;p9"/>
            <p:cNvSpPr/>
            <p:nvPr/>
          </p:nvSpPr>
          <p:spPr>
            <a:xfrm>
              <a:off x="-55075" y="-38100"/>
              <a:ext cx="3312625" cy="5214650"/>
            </a:xfrm>
            <a:custGeom>
              <a:rect b="b" l="l" r="r" t="t"/>
              <a:pathLst>
                <a:path extrusionOk="0" h="208586" w="132505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87" name="Google Shape;87;p9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10"/>
          <p:cNvGrpSpPr/>
          <p:nvPr/>
        </p:nvGrpSpPr>
        <p:grpSpPr>
          <a:xfrm>
            <a:off x="-903537" y="-17561"/>
            <a:ext cx="10524355" cy="5171411"/>
            <a:chOff x="-903537" y="-17561"/>
            <a:chExt cx="10524355" cy="5171411"/>
          </a:xfrm>
        </p:grpSpPr>
        <p:sp>
          <p:nvSpPr>
            <p:cNvPr id="98" name="Google Shape;98;p10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97" name="Google Shape;297;p39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98" name="Google Shape;298;p39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312" name="Google Shape;312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2.jpg" id="313" name="Google Shape;3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r>
              <a:rPr lang="en"/>
              <a:t> USE BIG IMAGE</a:t>
            </a:r>
            <a:endParaRPr/>
          </a:p>
        </p:txBody>
      </p:sp>
      <p:sp>
        <p:nvSpPr>
          <p:cNvPr id="319" name="Google Shape;319;p4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5" name="Google Shape;325;p43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34" name="Google Shape;334;p44"/>
          <p:cNvGraphicFramePr/>
          <p:nvPr/>
        </p:nvGraphicFramePr>
        <p:xfrm>
          <a:off x="142320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{99F050C9-E211-4F45-BCF0-FD2FF8CDD252}</a:tableStyleId>
              </a:tblPr>
              <a:tblGrid>
                <a:gridCol w="1692075"/>
                <a:gridCol w="1692075"/>
                <a:gridCol w="1692075"/>
                <a:gridCol w="1692075"/>
              </a:tblGrid>
              <a:tr h="68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5" name="Google Shape;335;p4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/>
          <p:nvPr/>
        </p:nvSpPr>
        <p:spPr>
          <a:xfrm>
            <a:off x="912200" y="874082"/>
            <a:ext cx="8155305" cy="388500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5"/>
          <p:cNvSpPr txBox="1"/>
          <p:nvPr>
            <p:ph idx="4294967295" type="title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42" name="Google Shape;342;p45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our office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5"/>
          <p:cNvSpPr/>
          <p:nvPr/>
        </p:nvSpPr>
        <p:spPr>
          <a:xfrm rot="-8100000">
            <a:off x="1514932" y="19226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5"/>
          <p:cNvSpPr/>
          <p:nvPr/>
        </p:nvSpPr>
        <p:spPr>
          <a:xfrm rot="-8100000">
            <a:off x="3309132" y="3246121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"/>
          <p:cNvSpPr/>
          <p:nvPr/>
        </p:nvSpPr>
        <p:spPr>
          <a:xfrm rot="-8100000">
            <a:off x="4230757" y="17567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5"/>
          <p:cNvSpPr/>
          <p:nvPr/>
        </p:nvSpPr>
        <p:spPr>
          <a:xfrm rot="-8100000">
            <a:off x="49457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5"/>
          <p:cNvSpPr/>
          <p:nvPr/>
        </p:nvSpPr>
        <p:spPr>
          <a:xfrm rot="-8100000">
            <a:off x="7072857" y="22520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"/>
          <p:cNvSpPr/>
          <p:nvPr/>
        </p:nvSpPr>
        <p:spPr>
          <a:xfrm rot="-8100000">
            <a:off x="77304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idx="4294967295" type="ctrTitle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89,526,124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55" name="Google Shape;355;p46"/>
          <p:cNvSpPr txBox="1"/>
          <p:nvPr>
            <p:ph idx="4294967295" type="subTitle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56" name="Google Shape;356;p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idx="4294967295" type="ctrTitle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89,526,124$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62" name="Google Shape;362;p47"/>
          <p:cNvSpPr txBox="1"/>
          <p:nvPr>
            <p:ph idx="4294967295" type="subTitle"/>
          </p:nvPr>
        </p:nvSpPr>
        <p:spPr>
          <a:xfrm>
            <a:off x="1561425" y="1487502"/>
            <a:ext cx="6896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63" name="Google Shape;363;p47"/>
          <p:cNvSpPr txBox="1"/>
          <p:nvPr>
            <p:ph idx="4294967295" type="ctrTitle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100%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64" name="Google Shape;364;p47"/>
          <p:cNvSpPr txBox="1"/>
          <p:nvPr>
            <p:ph idx="4294967295" type="subTitle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65" name="Google Shape;365;p47"/>
          <p:cNvSpPr txBox="1"/>
          <p:nvPr>
            <p:ph idx="4294967295" type="ctrTitle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185,244 users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66" name="Google Shape;366;p47"/>
          <p:cNvSpPr txBox="1"/>
          <p:nvPr>
            <p:ph idx="4294967295" type="subTitle"/>
          </p:nvPr>
        </p:nvSpPr>
        <p:spPr>
          <a:xfrm>
            <a:off x="2296200" y="2801952"/>
            <a:ext cx="6162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67" name="Google Shape;367;p4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73" name="Google Shape;373;p48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8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8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28" name="Google Shape;228;p31"/>
          <p:cNvSpPr txBox="1"/>
          <p:nvPr>
            <p:ph idx="2" type="body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accent1"/>
                </a:highlight>
              </a:rPr>
              <a:t>EDIT IN GOOGLE SLIDES</a:t>
            </a:r>
            <a:endParaRPr sz="14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"Use as Google Slides Theme".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have to be signed in to your Google account.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9" name="Google Shape;229;p31"/>
          <p:cNvSpPr txBox="1"/>
          <p:nvPr>
            <p:ph idx="2" type="body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accent1"/>
                </a:highlight>
              </a:rPr>
              <a:t>EDIT IN POWERPOINT®</a:t>
            </a:r>
            <a:endParaRPr sz="14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"Download as PowerPoint template". You will get a .pptx file that you can edit in PowerPoint.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action="ppaction://hlinksldjump" r:id="rId3"/>
              </a:rPr>
              <a:t>Presentation design slide</a:t>
            </a:r>
            <a:r>
              <a:rPr lang="en" sz="1400"/>
              <a:t>)</a:t>
            </a:r>
            <a:endParaRPr sz="1400"/>
          </a:p>
        </p:txBody>
      </p:sp>
      <p:sp>
        <p:nvSpPr>
          <p:cNvPr id="230" name="Google Shape;230;p31"/>
          <p:cNvSpPr txBox="1"/>
          <p:nvPr>
            <p:ph idx="2" type="body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82" name="Google Shape;382;p49"/>
          <p:cNvSpPr txBox="1"/>
          <p:nvPr>
            <p:ph idx="1" type="body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83" name="Google Shape;383;p49"/>
          <p:cNvSpPr txBox="1"/>
          <p:nvPr>
            <p:ph idx="2" type="body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84" name="Google Shape;384;p49"/>
          <p:cNvSpPr txBox="1"/>
          <p:nvPr>
            <p:ph idx="3" type="body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" name="Google Shape;385;p4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9"/>
          <p:cNvSpPr txBox="1"/>
          <p:nvPr>
            <p:ph idx="1" type="body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87" name="Google Shape;387;p49"/>
          <p:cNvSpPr txBox="1"/>
          <p:nvPr>
            <p:ph idx="2" type="body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88" name="Google Shape;388;p49"/>
          <p:cNvSpPr txBox="1"/>
          <p:nvPr>
            <p:ph idx="3" type="body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and Google Sheets</a:t>
            </a:r>
            <a:endParaRPr/>
          </a:p>
        </p:txBody>
      </p:sp>
      <p:sp>
        <p:nvSpPr>
          <p:cNvPr id="394" name="Google Shape;394;p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5" name="Google Shape;395;p5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5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5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5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5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50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5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51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MOBILE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19" name="Google Shape;419;p51"/>
          <p:cNvGrpSpPr/>
          <p:nvPr/>
        </p:nvGrpSpPr>
        <p:grpSpPr>
          <a:xfrm>
            <a:off x="1613200" y="297372"/>
            <a:ext cx="2119546" cy="4396359"/>
            <a:chOff x="2547150" y="238125"/>
            <a:chExt cx="2525675" cy="5238750"/>
          </a:xfrm>
        </p:grpSpPr>
        <p:sp>
          <p:nvSpPr>
            <p:cNvPr id="420" name="Google Shape;420;p5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4" name="Google Shape;424;p5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1659525" y="6798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52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31" name="Google Shape;431;p52"/>
          <p:cNvGrpSpPr/>
          <p:nvPr/>
        </p:nvGrpSpPr>
        <p:grpSpPr>
          <a:xfrm>
            <a:off x="1726027" y="389759"/>
            <a:ext cx="2736410" cy="4222433"/>
            <a:chOff x="2112475" y="238125"/>
            <a:chExt cx="3395050" cy="5238750"/>
          </a:xfrm>
        </p:grpSpPr>
        <p:sp>
          <p:nvSpPr>
            <p:cNvPr id="432" name="Google Shape;432;p5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6" name="Google Shape;4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13" y="7634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53"/>
          <p:cNvSpPr txBox="1"/>
          <p:nvPr>
            <p:ph idx="4294967295" type="body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43" name="Google Shape;443;p53"/>
          <p:cNvGrpSpPr/>
          <p:nvPr/>
        </p:nvGrpSpPr>
        <p:grpSpPr>
          <a:xfrm>
            <a:off x="313351" y="1557650"/>
            <a:ext cx="5068158" cy="2969373"/>
            <a:chOff x="1177450" y="241631"/>
            <a:chExt cx="6173152" cy="3616776"/>
          </a:xfrm>
        </p:grpSpPr>
        <p:sp>
          <p:nvSpPr>
            <p:cNvPr id="444" name="Google Shape;444;p5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5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5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5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8" name="Google Shape;448;p5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879252" y="1721360"/>
            <a:ext cx="3939355" cy="250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54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55" name="Google Shape;455;p54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Any questions?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You can find me at @username &amp; user@mail.me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61" name="Google Shape;461;p5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462" name="Google Shape;462;p5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68" name="Google Shape;468;p56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b="1" lang="en" sz="1800"/>
              <a:t>Dosis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b="1" lang="en" sz="1800"/>
              <a:t>Roboto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b="1" lang="en" sz="1800">
                <a:solidFill>
                  <a:schemeClr val="accent1"/>
                </a:solidFill>
              </a:rPr>
              <a:t>#ff8700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70" name="Google Shape;470;p5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76" name="Google Shape;476;p57"/>
          <p:cNvSpPr txBox="1"/>
          <p:nvPr>
            <p:ph idx="1" type="subTitle"/>
          </p:nvPr>
        </p:nvSpPr>
        <p:spPr>
          <a:xfrm>
            <a:off x="1028475" y="3449650"/>
            <a:ext cx="74979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Business Plans, Marketing Plans, Project Proposals, Lessons, etc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82" name="Google Shape;482;p5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58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58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NOV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58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58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SEP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58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AUG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58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JUL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58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58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MAY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58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58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58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FEB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58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58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96" name="Google Shape;496;p58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7" name="Google Shape;497;p58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8" name="Google Shape;498;p58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9" name="Google Shape;499;p58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0" name="Google Shape;500;p58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1" name="Google Shape;501;p58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" name="Google Shape;502;p58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3" name="Google Shape;503;p58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4" name="Google Shape;504;p58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5" name="Google Shape;505;p58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6" name="Google Shape;506;p58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7" name="Google Shape;507;p58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8" name="Google Shape;508;p58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9" name="Google Shape;509;p58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0" name="Google Shape;510;p58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1" name="Google Shape;511;p58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2" name="Google Shape;512;p58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3" name="Google Shape;513;p58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4" name="Google Shape;514;p58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5" name="Google Shape;515;p58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58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7" name="Google Shape;517;p58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58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9" name="Google Shape;519;p58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4294967295" type="ctrTitle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7" name="Google Shape;237;p32"/>
          <p:cNvSpPr txBox="1"/>
          <p:nvPr>
            <p:ph idx="4294967295" type="subTitle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10.jpg" id="239" name="Google Shape;239;p32"/>
          <p:cNvPicPr preferRelativeResize="0"/>
          <p:nvPr/>
        </p:nvPicPr>
        <p:blipFill rotWithShape="1">
          <a:blip r:embed="rId3">
            <a:alphaModFix/>
          </a:blip>
          <a:srcRect b="9481" l="11422" r="20220" t="2216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25" name="Google Shape;525;p5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5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5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8" name="Google Shape;528;p5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29" name="Google Shape;529;p5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0" name="Google Shape;530;p5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1" name="Google Shape;531;p5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32" name="Google Shape;532;p5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5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5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35" name="Google Shape;535;p5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" name="Google Shape;536;p5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7" name="Google Shape;537;p5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38" name="Google Shape;538;p5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9" name="Google Shape;539;p5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0" name="Google Shape;540;p5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41" name="Google Shape;541;p5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2" name="Google Shape;542;p5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3" name="Google Shape;543;p5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44" name="Google Shape;544;p5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" name="Google Shape;545;p5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6" name="Google Shape;546;p5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5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5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5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5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57" name="Google Shape;557;p6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8" name="Google Shape;558;p60"/>
          <p:cNvGraphicFramePr/>
          <p:nvPr/>
        </p:nvGraphicFramePr>
        <p:xfrm>
          <a:off x="1141325" y="1025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{99F050C9-E211-4F45-BCF0-FD2FF8CDD252}</a:tableStyleId>
              </a:tblPr>
              <a:tblGrid>
                <a:gridCol w="13780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  <a:gridCol w="473175"/>
              </a:tblGrid>
              <a:tr h="3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64" name="Google Shape;564;p6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61"/>
          <p:cNvSpPr/>
          <p:nvPr/>
        </p:nvSpPr>
        <p:spPr>
          <a:xfrm>
            <a:off x="1217825" y="154460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STRENGTHS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61"/>
          <p:cNvSpPr/>
          <p:nvPr/>
        </p:nvSpPr>
        <p:spPr>
          <a:xfrm>
            <a:off x="4985573" y="154460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WEAKNESSES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61"/>
          <p:cNvSpPr/>
          <p:nvPr/>
        </p:nvSpPr>
        <p:spPr>
          <a:xfrm>
            <a:off x="1217825" y="305719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Black is the color of ebony and of outer space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OPPORTUNITIES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61"/>
          <p:cNvSpPr/>
          <p:nvPr/>
        </p:nvSpPr>
        <p:spPr>
          <a:xfrm>
            <a:off x="4985573" y="3057191"/>
            <a:ext cx="3618000" cy="13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White is the color of milk and fresh snow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THREATS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61"/>
          <p:cNvSpPr/>
          <p:nvPr/>
        </p:nvSpPr>
        <p:spPr>
          <a:xfrm>
            <a:off x="3797308" y="1867151"/>
            <a:ext cx="2079300" cy="2079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1"/>
          <p:cNvSpPr/>
          <p:nvPr/>
        </p:nvSpPr>
        <p:spPr>
          <a:xfrm rot="5400000">
            <a:off x="3946981" y="1867151"/>
            <a:ext cx="2079300" cy="2079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1"/>
          <p:cNvSpPr/>
          <p:nvPr/>
        </p:nvSpPr>
        <p:spPr>
          <a:xfrm rot="10800000">
            <a:off x="3946981" y="2018000"/>
            <a:ext cx="2079300" cy="2079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1"/>
          <p:cNvSpPr/>
          <p:nvPr/>
        </p:nvSpPr>
        <p:spPr>
          <a:xfrm rot="-5400000">
            <a:off x="3797308" y="2018000"/>
            <a:ext cx="2079300" cy="2079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1"/>
          <p:cNvSpPr/>
          <p:nvPr/>
        </p:nvSpPr>
        <p:spPr>
          <a:xfrm>
            <a:off x="4352164" y="2300833"/>
            <a:ext cx="249154" cy="3957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574" name="Google Shape;574;p61"/>
          <p:cNvSpPr/>
          <p:nvPr/>
        </p:nvSpPr>
        <p:spPr>
          <a:xfrm>
            <a:off x="5225758" y="2307473"/>
            <a:ext cx="459527" cy="3915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575" name="Google Shape;575;p61"/>
          <p:cNvSpPr/>
          <p:nvPr/>
        </p:nvSpPr>
        <p:spPr>
          <a:xfrm>
            <a:off x="4322415" y="3252492"/>
            <a:ext cx="249154" cy="3915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576" name="Google Shape;576;p61"/>
          <p:cNvSpPr/>
          <p:nvPr/>
        </p:nvSpPr>
        <p:spPr>
          <a:xfrm>
            <a:off x="5324038" y="3259132"/>
            <a:ext cx="268279" cy="3883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/>
          <p:nvPr>
            <p:ph idx="4294967295" type="title"/>
          </p:nvPr>
        </p:nvSpPr>
        <p:spPr>
          <a:xfrm>
            <a:off x="949200" y="0"/>
            <a:ext cx="79326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82" name="Google Shape;582;p6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62"/>
          <p:cNvSpPr txBox="1"/>
          <p:nvPr/>
        </p:nvSpPr>
        <p:spPr>
          <a:xfrm>
            <a:off x="2126534" y="731700"/>
            <a:ext cx="1630200" cy="15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Activities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62"/>
          <p:cNvSpPr txBox="1"/>
          <p:nvPr/>
        </p:nvSpPr>
        <p:spPr>
          <a:xfrm>
            <a:off x="2126534" y="2239752"/>
            <a:ext cx="1630200" cy="15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Resources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62"/>
          <p:cNvSpPr txBox="1"/>
          <p:nvPr/>
        </p:nvSpPr>
        <p:spPr>
          <a:xfrm>
            <a:off x="3756818" y="731700"/>
            <a:ext cx="1630200" cy="301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 Propositions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62"/>
          <p:cNvSpPr txBox="1"/>
          <p:nvPr/>
        </p:nvSpPr>
        <p:spPr>
          <a:xfrm>
            <a:off x="5387102" y="731700"/>
            <a:ext cx="1630200" cy="15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Relationships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62"/>
          <p:cNvSpPr txBox="1"/>
          <p:nvPr/>
        </p:nvSpPr>
        <p:spPr>
          <a:xfrm>
            <a:off x="5387102" y="2239752"/>
            <a:ext cx="1630200" cy="15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Channels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62"/>
          <p:cNvSpPr txBox="1"/>
          <p:nvPr/>
        </p:nvSpPr>
        <p:spPr>
          <a:xfrm>
            <a:off x="7017386" y="731700"/>
            <a:ext cx="1630200" cy="301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Segments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62"/>
          <p:cNvSpPr txBox="1"/>
          <p:nvPr/>
        </p:nvSpPr>
        <p:spPr>
          <a:xfrm>
            <a:off x="496250" y="731700"/>
            <a:ext cx="1630200" cy="301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Partners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62"/>
          <p:cNvSpPr txBox="1"/>
          <p:nvPr/>
        </p:nvSpPr>
        <p:spPr>
          <a:xfrm>
            <a:off x="496250" y="3747804"/>
            <a:ext cx="4075800" cy="116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 Structure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62"/>
          <p:cNvSpPr txBox="1"/>
          <p:nvPr/>
        </p:nvSpPr>
        <p:spPr>
          <a:xfrm>
            <a:off x="4571960" y="3747804"/>
            <a:ext cx="4075800" cy="116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Revenue Streams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62"/>
          <p:cNvSpPr/>
          <p:nvPr/>
        </p:nvSpPr>
        <p:spPr>
          <a:xfrm>
            <a:off x="4295245" y="3819712"/>
            <a:ext cx="204673" cy="203485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2"/>
          <p:cNvSpPr/>
          <p:nvPr/>
        </p:nvSpPr>
        <p:spPr>
          <a:xfrm>
            <a:off x="6741256" y="803833"/>
            <a:ext cx="204085" cy="18319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2"/>
          <p:cNvSpPr/>
          <p:nvPr/>
        </p:nvSpPr>
        <p:spPr>
          <a:xfrm>
            <a:off x="1858066" y="803829"/>
            <a:ext cx="196331" cy="19633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2"/>
          <p:cNvSpPr/>
          <p:nvPr/>
        </p:nvSpPr>
        <p:spPr>
          <a:xfrm>
            <a:off x="8388857" y="803760"/>
            <a:ext cx="186776" cy="196919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62"/>
          <p:cNvGrpSpPr/>
          <p:nvPr/>
        </p:nvGrpSpPr>
        <p:grpSpPr>
          <a:xfrm>
            <a:off x="8360411" y="3819870"/>
            <a:ext cx="215416" cy="156347"/>
            <a:chOff x="4604550" y="3714775"/>
            <a:chExt cx="439625" cy="319075"/>
          </a:xfrm>
        </p:grpSpPr>
        <p:sp>
          <p:nvSpPr>
            <p:cNvPr id="597" name="Google Shape;597;p6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62"/>
          <p:cNvGrpSpPr/>
          <p:nvPr/>
        </p:nvGrpSpPr>
        <p:grpSpPr>
          <a:xfrm>
            <a:off x="5136703" y="803961"/>
            <a:ext cx="178433" cy="227360"/>
            <a:chOff x="1959600" y="4980625"/>
            <a:chExt cx="364150" cy="464000"/>
          </a:xfrm>
        </p:grpSpPr>
        <p:sp>
          <p:nvSpPr>
            <p:cNvPr id="600" name="Google Shape;600;p6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6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6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6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62"/>
          <p:cNvGrpSpPr/>
          <p:nvPr/>
        </p:nvGrpSpPr>
        <p:grpSpPr>
          <a:xfrm>
            <a:off x="6681679" y="2311865"/>
            <a:ext cx="263755" cy="253011"/>
            <a:chOff x="5233525" y="4954450"/>
            <a:chExt cx="538275" cy="516350"/>
          </a:xfrm>
        </p:grpSpPr>
        <p:sp>
          <p:nvSpPr>
            <p:cNvPr id="608" name="Google Shape;608;p6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6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6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6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62"/>
          <p:cNvGrpSpPr/>
          <p:nvPr/>
        </p:nvGrpSpPr>
        <p:grpSpPr>
          <a:xfrm>
            <a:off x="3424177" y="2311868"/>
            <a:ext cx="268532" cy="244069"/>
            <a:chOff x="4556450" y="4963575"/>
            <a:chExt cx="548025" cy="498100"/>
          </a:xfrm>
        </p:grpSpPr>
        <p:sp>
          <p:nvSpPr>
            <p:cNvPr id="620" name="Google Shape;620;p6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62"/>
          <p:cNvSpPr/>
          <p:nvPr/>
        </p:nvSpPr>
        <p:spPr>
          <a:xfrm>
            <a:off x="3469390" y="803833"/>
            <a:ext cx="215374" cy="215428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31" name="Google Shape;631;p6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2" name="Google Shape;632;p63"/>
          <p:cNvGrpSpPr/>
          <p:nvPr/>
        </p:nvGrpSpPr>
        <p:grpSpPr>
          <a:xfrm>
            <a:off x="1989342" y="1413043"/>
            <a:ext cx="3608219" cy="3243858"/>
            <a:chOff x="3778727" y="4460423"/>
            <a:chExt cx="720160" cy="647438"/>
          </a:xfrm>
        </p:grpSpPr>
        <p:sp>
          <p:nvSpPr>
            <p:cNvPr id="633" name="Google Shape;633;p6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4" name="Google Shape;634;p6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5" name="Google Shape;635;p6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6" name="Google Shape;636;p6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9" name="Google Shape;639;p6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40" name="Google Shape;640;p63"/>
          <p:cNvCxnSpPr/>
          <p:nvPr/>
        </p:nvCxnSpPr>
        <p:spPr>
          <a:xfrm>
            <a:off x="551760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1" name="Google Shape;641;p63"/>
          <p:cNvSpPr txBox="1"/>
          <p:nvPr/>
        </p:nvSpPr>
        <p:spPr>
          <a:xfrm>
            <a:off x="6636100" y="1778025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2" name="Google Shape;642;p63"/>
          <p:cNvCxnSpPr/>
          <p:nvPr/>
        </p:nvCxnSpPr>
        <p:spPr>
          <a:xfrm>
            <a:off x="536192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3" name="Google Shape;643;p63"/>
          <p:cNvSpPr txBox="1"/>
          <p:nvPr/>
        </p:nvSpPr>
        <p:spPr>
          <a:xfrm>
            <a:off x="6636100" y="2259640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4" name="Google Shape;644;p63"/>
          <p:cNvCxnSpPr/>
          <p:nvPr/>
        </p:nvCxnSpPr>
        <p:spPr>
          <a:xfrm>
            <a:off x="514070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5" name="Google Shape;645;p63"/>
          <p:cNvSpPr txBox="1"/>
          <p:nvPr/>
        </p:nvSpPr>
        <p:spPr>
          <a:xfrm>
            <a:off x="6636100" y="2741255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6" name="Google Shape;646;p63"/>
          <p:cNvCxnSpPr/>
          <p:nvPr/>
        </p:nvCxnSpPr>
        <p:spPr>
          <a:xfrm>
            <a:off x="495225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7" name="Google Shape;647;p63"/>
          <p:cNvSpPr txBox="1"/>
          <p:nvPr/>
        </p:nvSpPr>
        <p:spPr>
          <a:xfrm>
            <a:off x="6636100" y="3222870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8" name="Google Shape;648;p63"/>
          <p:cNvCxnSpPr/>
          <p:nvPr/>
        </p:nvCxnSpPr>
        <p:spPr>
          <a:xfrm>
            <a:off x="474740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9" name="Google Shape;649;p63"/>
          <p:cNvSpPr txBox="1"/>
          <p:nvPr/>
        </p:nvSpPr>
        <p:spPr>
          <a:xfrm>
            <a:off x="6636100" y="3704485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0" name="Google Shape;650;p63"/>
          <p:cNvCxnSpPr/>
          <p:nvPr/>
        </p:nvCxnSpPr>
        <p:spPr>
          <a:xfrm>
            <a:off x="453437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1" name="Google Shape;651;p63"/>
          <p:cNvSpPr txBox="1"/>
          <p:nvPr/>
        </p:nvSpPr>
        <p:spPr>
          <a:xfrm>
            <a:off x="6636100" y="4186100"/>
            <a:ext cx="1898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your content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57" name="Google Shape;657;p6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8" name="Google Shape;658;p6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9" name="Google Shape;659;p6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Imani Jackson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0" name="Google Shape;66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1" name="Google Shape;661;p6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Marcos Galán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2" name="Google Shape;662;p6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3" name="Google Shape;663;p6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Ixchel Valdía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4" name="Google Shape;664;p6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5" name="Google Shape;665;p6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Nils Årud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JOB TITLE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Blue is the colour of the clear sky and the deep sea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5"/>
          <p:cNvSpPr txBox="1"/>
          <p:nvPr>
            <p:ph idx="4294967295" type="title"/>
          </p:nvPr>
        </p:nvSpPr>
        <p:spPr>
          <a:xfrm>
            <a:off x="965425" y="0"/>
            <a:ext cx="77115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1" name="Google Shape;671;p65"/>
          <p:cNvSpPr/>
          <p:nvPr/>
        </p:nvSpPr>
        <p:spPr>
          <a:xfrm>
            <a:off x="509192" y="748691"/>
            <a:ext cx="8125500" cy="416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65"/>
          <p:cNvGrpSpPr/>
          <p:nvPr/>
        </p:nvGrpSpPr>
        <p:grpSpPr>
          <a:xfrm>
            <a:off x="678461" y="748701"/>
            <a:ext cx="7786712" cy="4165900"/>
            <a:chOff x="638138" y="467100"/>
            <a:chExt cx="7867750" cy="4194000"/>
          </a:xfrm>
        </p:grpSpPr>
        <p:cxnSp>
          <p:nvCxnSpPr>
            <p:cNvPr id="673" name="Google Shape;673;p6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6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6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6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6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6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6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6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6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6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6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6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6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6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6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6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6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6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6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6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6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6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6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6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6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6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6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6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6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6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6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6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6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6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6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6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6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6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6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6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6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6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6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6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6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6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9" name="Google Shape;719;p6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0" name="Google Shape;720;p65"/>
          <p:cNvGrpSpPr/>
          <p:nvPr/>
        </p:nvGrpSpPr>
        <p:grpSpPr>
          <a:xfrm>
            <a:off x="509191" y="922240"/>
            <a:ext cx="8125456" cy="3818499"/>
            <a:chOff x="467088" y="642474"/>
            <a:chExt cx="4194000" cy="3858239"/>
          </a:xfrm>
        </p:grpSpPr>
        <p:cxnSp>
          <p:nvCxnSpPr>
            <p:cNvPr id="721" name="Google Shape;721;p6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6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6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6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6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6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6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6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6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6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6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6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6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6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6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6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6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6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6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6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6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6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43" name="Google Shape;743;p65"/>
          <p:cNvCxnSpPr/>
          <p:nvPr/>
        </p:nvCxnSpPr>
        <p:spPr>
          <a:xfrm>
            <a:off x="4571975" y="748691"/>
            <a:ext cx="0" cy="4165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44" name="Google Shape;744;p65"/>
          <p:cNvCxnSpPr/>
          <p:nvPr/>
        </p:nvCxnSpPr>
        <p:spPr>
          <a:xfrm>
            <a:off x="509192" y="2831596"/>
            <a:ext cx="8125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45" name="Google Shape;745;p65"/>
          <p:cNvSpPr txBox="1"/>
          <p:nvPr/>
        </p:nvSpPr>
        <p:spPr>
          <a:xfrm rot="-5400000">
            <a:off x="-209262" y="2749834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VALUE 1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65"/>
          <p:cNvSpPr txBox="1"/>
          <p:nvPr/>
        </p:nvSpPr>
        <p:spPr>
          <a:xfrm rot="5400000">
            <a:off x="8080063" y="2749822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VALUE 1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65"/>
          <p:cNvSpPr txBox="1"/>
          <p:nvPr/>
        </p:nvSpPr>
        <p:spPr>
          <a:xfrm>
            <a:off x="3935399" y="4914464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VALUE 2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65"/>
          <p:cNvSpPr txBox="1"/>
          <p:nvPr/>
        </p:nvSpPr>
        <p:spPr>
          <a:xfrm>
            <a:off x="3935350" y="585075"/>
            <a:ext cx="12732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VALUE 2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65"/>
          <p:cNvSpPr/>
          <p:nvPr/>
        </p:nvSpPr>
        <p:spPr>
          <a:xfrm>
            <a:off x="6987733" y="1104156"/>
            <a:ext cx="990000" cy="99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Our company</a:t>
            </a:r>
            <a:endParaRPr sz="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65"/>
          <p:cNvSpPr/>
          <p:nvPr/>
        </p:nvSpPr>
        <p:spPr>
          <a:xfrm>
            <a:off x="3145191" y="1568220"/>
            <a:ext cx="867000" cy="8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65"/>
          <p:cNvSpPr/>
          <p:nvPr/>
        </p:nvSpPr>
        <p:spPr>
          <a:xfrm>
            <a:off x="1415571" y="3722361"/>
            <a:ext cx="723000" cy="72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65"/>
          <p:cNvSpPr/>
          <p:nvPr/>
        </p:nvSpPr>
        <p:spPr>
          <a:xfrm>
            <a:off x="5616077" y="3204134"/>
            <a:ext cx="723000" cy="72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65"/>
          <p:cNvSpPr/>
          <p:nvPr/>
        </p:nvSpPr>
        <p:spPr>
          <a:xfrm>
            <a:off x="6507610" y="3650358"/>
            <a:ext cx="867000" cy="86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65"/>
          <p:cNvSpPr/>
          <p:nvPr/>
        </p:nvSpPr>
        <p:spPr>
          <a:xfrm>
            <a:off x="4766806" y="845215"/>
            <a:ext cx="723000" cy="72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65"/>
          <p:cNvSpPr/>
          <p:nvPr/>
        </p:nvSpPr>
        <p:spPr>
          <a:xfrm>
            <a:off x="1149677" y="1224137"/>
            <a:ext cx="462300" cy="462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Competitor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61" name="Google Shape;761;p6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62" name="Google Shape;762;p66"/>
          <p:cNvGraphicFramePr/>
          <p:nvPr/>
        </p:nvGraphicFramePr>
        <p:xfrm>
          <a:off x="1139325" y="10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{784DC30B-6232-4701-BCA4-03B1C30B2A74}</a:tableStyleId>
              </a:tblPr>
              <a:tblGrid>
                <a:gridCol w="887100"/>
                <a:gridCol w="1016800"/>
                <a:gridCol w="1016800"/>
                <a:gridCol w="1016800"/>
                <a:gridCol w="1016800"/>
                <a:gridCol w="1016800"/>
                <a:gridCol w="1016800"/>
                <a:gridCol w="1016800"/>
              </a:tblGrid>
              <a:tr h="397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67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768" name="Google Shape;768;p6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67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783" name="Google Shape;783;p6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67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789" name="Google Shape;789;p6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67"/>
          <p:cNvSpPr/>
          <p:nvPr/>
        </p:nvSpPr>
        <p:spPr>
          <a:xfrm>
            <a:off x="5026945" y="3288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7"/>
          <p:cNvSpPr/>
          <p:nvPr/>
        </p:nvSpPr>
        <p:spPr>
          <a:xfrm>
            <a:off x="5611913" y="3298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67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797" name="Google Shape;797;p6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67"/>
          <p:cNvSpPr/>
          <p:nvPr/>
        </p:nvSpPr>
        <p:spPr>
          <a:xfrm>
            <a:off x="7239876" y="3283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67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803" name="Google Shape;803;p6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67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811" name="Google Shape;811;p6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67"/>
          <p:cNvSpPr/>
          <p:nvPr/>
        </p:nvSpPr>
        <p:spPr>
          <a:xfrm>
            <a:off x="4997274" y="8871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7"/>
          <p:cNvSpPr/>
          <p:nvPr/>
        </p:nvSpPr>
        <p:spPr>
          <a:xfrm>
            <a:off x="5562784" y="9045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7"/>
          <p:cNvSpPr/>
          <p:nvPr/>
        </p:nvSpPr>
        <p:spPr>
          <a:xfrm>
            <a:off x="6132896" y="9071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7"/>
          <p:cNvSpPr/>
          <p:nvPr/>
        </p:nvSpPr>
        <p:spPr>
          <a:xfrm>
            <a:off x="6709164" y="9102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67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820" name="Google Shape;820;p6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67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823" name="Google Shape;823;p6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67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826" name="Google Shape;826;p6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67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830" name="Google Shape;830;p6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67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838" name="Google Shape;838;p6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67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845" name="Google Shape;845;p6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67"/>
          <p:cNvSpPr/>
          <p:nvPr/>
        </p:nvSpPr>
        <p:spPr>
          <a:xfrm>
            <a:off x="5569424" y="14583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0" name="Google Shape;850;p67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851" name="Google Shape;851;p6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67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854" name="Google Shape;854;p6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67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860" name="Google Shape;860;p6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67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863" name="Google Shape;863;p6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67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871" name="Google Shape;871;p6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67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877" name="Google Shape;877;p6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7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886" name="Google Shape;886;p6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67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891" name="Google Shape;891;p6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67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896" name="Google Shape;896;p6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67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901" name="Google Shape;901;p6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67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904" name="Google Shape;904;p6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67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907" name="Google Shape;907;p6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67"/>
          <p:cNvSpPr/>
          <p:nvPr/>
        </p:nvSpPr>
        <p:spPr>
          <a:xfrm>
            <a:off x="7272636" y="20228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67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911" name="Google Shape;911;p6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67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914" name="Google Shape;914;p6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67"/>
          <p:cNvSpPr/>
          <p:nvPr/>
        </p:nvSpPr>
        <p:spPr>
          <a:xfrm>
            <a:off x="4439938" y="25412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7"/>
          <p:cNvSpPr/>
          <p:nvPr/>
        </p:nvSpPr>
        <p:spPr>
          <a:xfrm>
            <a:off x="3918430" y="25412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67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925" name="Google Shape;925;p6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67"/>
          <p:cNvSpPr/>
          <p:nvPr/>
        </p:nvSpPr>
        <p:spPr>
          <a:xfrm>
            <a:off x="6689706" y="25786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67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929" name="Google Shape;929;p6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67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932" name="Google Shape;932;p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67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937" name="Google Shape;937;p6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67"/>
          <p:cNvSpPr/>
          <p:nvPr/>
        </p:nvSpPr>
        <p:spPr>
          <a:xfrm>
            <a:off x="7862711" y="25622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67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942" name="Google Shape;942;p6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67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949" name="Google Shape;949;p6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67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959" name="Google Shape;959;p6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67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963" name="Google Shape;963;p6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67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967" name="Google Shape;967;p6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67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973" name="Google Shape;973;p6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67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976" name="Google Shape;976;p6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67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984" name="Google Shape;984;p6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67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991" name="Google Shape;991;p6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67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994" name="Google Shape;994;p6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8" name="Google Shape;998;p67"/>
          <p:cNvSpPr/>
          <p:nvPr/>
        </p:nvSpPr>
        <p:spPr>
          <a:xfrm>
            <a:off x="3841668" y="37731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7"/>
          <p:cNvSpPr/>
          <p:nvPr/>
        </p:nvSpPr>
        <p:spPr>
          <a:xfrm>
            <a:off x="6132391" y="3716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67"/>
          <p:cNvSpPr/>
          <p:nvPr/>
        </p:nvSpPr>
        <p:spPr>
          <a:xfrm>
            <a:off x="5567386" y="37377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67"/>
          <p:cNvSpPr/>
          <p:nvPr/>
        </p:nvSpPr>
        <p:spPr>
          <a:xfrm>
            <a:off x="6695863" y="37147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67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1003" name="Google Shape;1003;p6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67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1012" name="Google Shape;1012;p6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67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1015" name="Google Shape;1015;p6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67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1022" name="Google Shape;1022;p6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67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1030" name="Google Shape;1030;p6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67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1034" name="Google Shape;1034;p6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67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1041" name="Google Shape;1041;p6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67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1045" name="Google Shape;1045;p6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67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1049" name="Google Shape;1049;p6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67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1055" name="Google Shape;1055;p6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67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1083" name="Google Shape;1083;p6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6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67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1107" name="Google Shape;1107;p6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6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6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6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6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6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6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6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67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1122" name="Google Shape;1122;p6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67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1126" name="Google Shape;1126;p6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67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1133" name="Google Shape;1133;p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67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1142" name="Google Shape;1142;p6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5" name="Google Shape;1145;p67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1146" name="Google Shape;1146;p6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1" name="Google Shape;1151;p67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1152" name="Google Shape;1152;p6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6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6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6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6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6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67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1160" name="Google Shape;1160;p6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6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6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6" name="Google Shape;1166;p67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1167" name="Google Shape;1167;p6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6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6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6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6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6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6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67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1177" name="Google Shape;1177;p6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6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6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6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6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6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6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6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6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6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67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1189" name="Google Shape;1189;p6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4" name="Google Shape;1194;p67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1195" name="Google Shape;1195;p6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6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6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6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3" name="Google Shape;1203;p67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4" name="Google Shape;1204;p67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1205" name="Google Shape;1205;p6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6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67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1208" name="Google Shape;1208;p6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67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1211" name="Google Shape;1211;p6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3" name="Google Shape;1213;p67"/>
          <p:cNvSpPr/>
          <p:nvPr/>
        </p:nvSpPr>
        <p:spPr>
          <a:xfrm>
            <a:off x="1683055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7"/>
          <p:cNvSpPr/>
          <p:nvPr/>
        </p:nvSpPr>
        <p:spPr>
          <a:xfrm>
            <a:off x="799218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7"/>
          <p:cNvSpPr/>
          <p:nvPr/>
        </p:nvSpPr>
        <p:spPr>
          <a:xfrm>
            <a:off x="1084753" y="3982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6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221" name="Google Shape;1221;p6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6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6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6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228" name="Google Shape;1228;p6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6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33" name="Google Shape;1233;p6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6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37" name="Google Shape;1237;p6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6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6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6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43" name="Google Shape;1243;p6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6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6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6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47" name="Google Shape;1247;p6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6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52" name="Google Shape;1252;p6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6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6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6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58" name="Google Shape;1258;p6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6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6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65" name="Google Shape;1265;p6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6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68" name="Google Shape;1268;p6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6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72" name="Google Shape;1272;p6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6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79" name="Google Shape;1279;p6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6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85" name="Google Shape;1285;p6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6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6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6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89" name="Google Shape;1289;p6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90" name="Google Shape;1290;p6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6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6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6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6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6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6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6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6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6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0" name="Google Shape;1300;p6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6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307" name="Google Shape;1307;p6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6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312" name="Google Shape;1312;p6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6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6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6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6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318" name="Google Shape;1318;p6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6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325" name="Google Shape;1325;p6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6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330" name="Google Shape;1330;p6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6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4" name="Google Shape;1334;p6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35" name="Google Shape;1335;p6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0" name="Google Shape;1340;p6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41" name="Google Shape;1341;p6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6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6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6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6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6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6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6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6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6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1" name="Google Shape;1351;p6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52" name="Google Shape;1352;p6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5" name="Google Shape;1355;p6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56" name="Google Shape;1356;p6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6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6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6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6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6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6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6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6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6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6" name="Google Shape;1366;p6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67" name="Google Shape;1367;p6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1" name="Google Shape;1371;p6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72" name="Google Shape;1372;p6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6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6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6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6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6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6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6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6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6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2" name="Google Shape;1382;p6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83" name="Google Shape;1383;p6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6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91" name="Google Shape;1391;p6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6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96" name="Google Shape;1396;p6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6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01" name="Google Shape;1401;p6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6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407" name="Google Shape;1407;p6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6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414" name="Google Shape;1414;p6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6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418" name="Google Shape;1418;p6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6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424" name="Google Shape;1424;p6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0" name="Google Shape;1430;p6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431" name="Google Shape;1431;p6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4" name="Google Shape;1434;p6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35" name="Google Shape;1435;p6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9" name="Google Shape;1439;p6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40" name="Google Shape;1440;p6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6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47" name="Google Shape;1447;p6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6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55" name="Google Shape;1455;p6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6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60" name="Google Shape;1460;p6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6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64" name="Google Shape;1464;p6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7" name="Google Shape;1467;p6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68" name="Google Shape;1468;p6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2" name="Google Shape;1472;p6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73" name="Google Shape;1473;p6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6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78" name="Google Shape;1478;p6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3" name="Google Shape;1483;p6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84" name="Google Shape;1484;p6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6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6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6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6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0" name="Google Shape;1490;p6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91" name="Google Shape;1491;p6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8" name="Google Shape;1498;p6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99" name="Google Shape;1499;p6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6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512" name="Google Shape;1512;p6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6" name="Google Shape;1516;p6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517" name="Google Shape;1517;p6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0" name="Google Shape;1520;p6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521" name="Google Shape;1521;p6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7" name="Google Shape;1527;p6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528" name="Google Shape;1528;p6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6" name="Google Shape;1536;p6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37" name="Google Shape;1537;p6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6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9" name="Google Shape;1549;p6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50" name="Google Shape;1550;p6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6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6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6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6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6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6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6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6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6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6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6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6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63" name="Google Shape;1563;p6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6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6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6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6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6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6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6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6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6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6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6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5" name="Google Shape;1575;p6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76" name="Google Shape;1576;p6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6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6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6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6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6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2" name="Google Shape;1582;p6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83" name="Google Shape;1583;p6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6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6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6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6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6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6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6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6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6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6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6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6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6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6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8" name="Google Shape;1598;p6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99" name="Google Shape;1599;p6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6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6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6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3" name="Google Shape;1603;p6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04" name="Google Shape;1604;p6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05" name="Google Shape;1605;p6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6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6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8" name="Google Shape;1608;p6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09" name="Google Shape;1609;p6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6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6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2" name="Google Shape;1612;p6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613" name="Google Shape;1613;p6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6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6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6" name="Google Shape;1616;p6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617" name="Google Shape;1617;p6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6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6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0" name="Google Shape;1620;p6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621" name="Google Shape;1621;p6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6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6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6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6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6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6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6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9" name="Google Shape;1629;p6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630" name="Google Shape;1630;p6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6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6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6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6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6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6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6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6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6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6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6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6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6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6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6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6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6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6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6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6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6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6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6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4" name="Google Shape;1654;p6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55" name="Google Shape;1655;p6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56" name="Google Shape;1656;p6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6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8" name="Google Shape;1658;p6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59" name="Google Shape;1659;p6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6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1" name="Google Shape;1661;p6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62" name="Google Shape;1662;p6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6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64" name="Google Shape;1664;p68"/>
          <p:cNvSpPr txBox="1"/>
          <p:nvPr>
            <p:ph idx="4294967295" type="title"/>
          </p:nvPr>
        </p:nvSpPr>
        <p:spPr>
          <a:xfrm>
            <a:off x="1081975" y="249075"/>
            <a:ext cx="72066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65" name="Google Shape;1665;p6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69"/>
          <p:cNvSpPr txBox="1"/>
          <p:nvPr/>
        </p:nvSpPr>
        <p:spPr>
          <a:xfrm>
            <a:off x="103670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also use any emoji as an icon!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https://twitter.com/googledocs/status/730087240156643328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69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6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7" name="Google Shape;1677;p7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8" name="Google Shape;1678;p7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79" name="Google Shape;1679;p7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80" name="Google Shape;1680;p7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81" name="Google Shape;1681;p7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82" name="Google Shape;1682;p7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83" name="Google Shape;1683;p7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84" name="Google Shape;1684;p7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85" name="Google Shape;1685;p7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86" name="Google Shape;1686;p7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87" name="Google Shape;1687;p7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88" name="Google Shape;1688;p7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89" name="Google Shape;1689;p7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90" name="Google Shape;1690;p7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1" name="Google Shape;1691;p7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1" name="Google Shape;1701;p72"/>
          <p:cNvGrpSpPr/>
          <p:nvPr/>
        </p:nvGrpSpPr>
        <p:grpSpPr>
          <a:xfrm>
            <a:off x="1526678" y="2220366"/>
            <a:ext cx="6090715" cy="702675"/>
            <a:chOff x="3571" y="2240822"/>
            <a:chExt cx="8120953" cy="936900"/>
          </a:xfrm>
        </p:grpSpPr>
        <p:sp>
          <p:nvSpPr>
            <p:cNvPr id="1702" name="Google Shape;1702;p72"/>
            <p:cNvSpPr/>
            <p:nvPr/>
          </p:nvSpPr>
          <p:spPr>
            <a:xfrm>
              <a:off x="3571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2"/>
            <p:cNvSpPr txBox="1"/>
            <p:nvPr/>
          </p:nvSpPr>
          <p:spPr>
            <a:xfrm>
              <a:off x="31015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72"/>
            <p:cNvSpPr/>
            <p:nvPr/>
          </p:nvSpPr>
          <p:spPr>
            <a:xfrm>
              <a:off x="1721445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2"/>
            <p:cNvSpPr txBox="1"/>
            <p:nvPr/>
          </p:nvSpPr>
          <p:spPr>
            <a:xfrm>
              <a:off x="1721445" y="2593142"/>
              <a:ext cx="2319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72"/>
            <p:cNvSpPr/>
            <p:nvPr/>
          </p:nvSpPr>
          <p:spPr>
            <a:xfrm>
              <a:off x="2189956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2"/>
            <p:cNvSpPr txBox="1"/>
            <p:nvPr/>
          </p:nvSpPr>
          <p:spPr>
            <a:xfrm>
              <a:off x="2217400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72"/>
            <p:cNvSpPr/>
            <p:nvPr/>
          </p:nvSpPr>
          <p:spPr>
            <a:xfrm>
              <a:off x="3907829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2"/>
            <p:cNvSpPr txBox="1"/>
            <p:nvPr/>
          </p:nvSpPr>
          <p:spPr>
            <a:xfrm>
              <a:off x="3907829" y="2593142"/>
              <a:ext cx="2319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72"/>
            <p:cNvSpPr/>
            <p:nvPr/>
          </p:nvSpPr>
          <p:spPr>
            <a:xfrm>
              <a:off x="4376340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2"/>
            <p:cNvSpPr txBox="1"/>
            <p:nvPr/>
          </p:nvSpPr>
          <p:spPr>
            <a:xfrm>
              <a:off x="4403784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72"/>
            <p:cNvSpPr/>
            <p:nvPr/>
          </p:nvSpPr>
          <p:spPr>
            <a:xfrm>
              <a:off x="6094214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2"/>
            <p:cNvSpPr txBox="1"/>
            <p:nvPr/>
          </p:nvSpPr>
          <p:spPr>
            <a:xfrm>
              <a:off x="6094214" y="2593142"/>
              <a:ext cx="2319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72"/>
            <p:cNvSpPr/>
            <p:nvPr/>
          </p:nvSpPr>
          <p:spPr>
            <a:xfrm>
              <a:off x="6562724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2"/>
            <p:cNvSpPr txBox="1"/>
            <p:nvPr/>
          </p:nvSpPr>
          <p:spPr>
            <a:xfrm>
              <a:off x="6590168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6" name="Google Shape;1716;p72"/>
          <p:cNvGrpSpPr/>
          <p:nvPr/>
        </p:nvGrpSpPr>
        <p:grpSpPr>
          <a:xfrm>
            <a:off x="1526641" y="714416"/>
            <a:ext cx="6090715" cy="702675"/>
            <a:chOff x="3571" y="2240822"/>
            <a:chExt cx="8120953" cy="936900"/>
          </a:xfrm>
        </p:grpSpPr>
        <p:sp>
          <p:nvSpPr>
            <p:cNvPr id="1717" name="Google Shape;1717;p72"/>
            <p:cNvSpPr/>
            <p:nvPr/>
          </p:nvSpPr>
          <p:spPr>
            <a:xfrm>
              <a:off x="3571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2"/>
            <p:cNvSpPr txBox="1"/>
            <p:nvPr/>
          </p:nvSpPr>
          <p:spPr>
            <a:xfrm>
              <a:off x="31015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72"/>
            <p:cNvSpPr/>
            <p:nvPr/>
          </p:nvSpPr>
          <p:spPr>
            <a:xfrm>
              <a:off x="1721445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2"/>
            <p:cNvSpPr txBox="1"/>
            <p:nvPr/>
          </p:nvSpPr>
          <p:spPr>
            <a:xfrm>
              <a:off x="1721445" y="2593142"/>
              <a:ext cx="2319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72"/>
            <p:cNvSpPr/>
            <p:nvPr/>
          </p:nvSpPr>
          <p:spPr>
            <a:xfrm>
              <a:off x="2189956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2"/>
            <p:cNvSpPr txBox="1"/>
            <p:nvPr/>
          </p:nvSpPr>
          <p:spPr>
            <a:xfrm>
              <a:off x="2217400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72"/>
            <p:cNvSpPr/>
            <p:nvPr/>
          </p:nvSpPr>
          <p:spPr>
            <a:xfrm>
              <a:off x="3907829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2"/>
            <p:cNvSpPr txBox="1"/>
            <p:nvPr/>
          </p:nvSpPr>
          <p:spPr>
            <a:xfrm>
              <a:off x="3907829" y="2593142"/>
              <a:ext cx="2319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72"/>
            <p:cNvSpPr/>
            <p:nvPr/>
          </p:nvSpPr>
          <p:spPr>
            <a:xfrm>
              <a:off x="4376340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2"/>
            <p:cNvSpPr txBox="1"/>
            <p:nvPr/>
          </p:nvSpPr>
          <p:spPr>
            <a:xfrm>
              <a:off x="4403784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72"/>
            <p:cNvSpPr/>
            <p:nvPr/>
          </p:nvSpPr>
          <p:spPr>
            <a:xfrm>
              <a:off x="6094214" y="2515682"/>
              <a:ext cx="331200" cy="38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2"/>
            <p:cNvSpPr txBox="1"/>
            <p:nvPr/>
          </p:nvSpPr>
          <p:spPr>
            <a:xfrm>
              <a:off x="6094214" y="2593142"/>
              <a:ext cx="2319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72"/>
            <p:cNvSpPr/>
            <p:nvPr/>
          </p:nvSpPr>
          <p:spPr>
            <a:xfrm>
              <a:off x="6562724" y="2240822"/>
              <a:ext cx="1561800" cy="9369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2"/>
            <p:cNvSpPr txBox="1"/>
            <p:nvPr/>
          </p:nvSpPr>
          <p:spPr>
            <a:xfrm>
              <a:off x="6590168" y="2268266"/>
              <a:ext cx="15069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5" name="Google Shape;1735;p73"/>
          <p:cNvGrpSpPr/>
          <p:nvPr/>
        </p:nvGrpSpPr>
        <p:grpSpPr>
          <a:xfrm>
            <a:off x="1524000" y="540363"/>
            <a:ext cx="6096075" cy="4062749"/>
            <a:chOff x="0" y="818"/>
            <a:chExt cx="8128100" cy="5416999"/>
          </a:xfrm>
        </p:grpSpPr>
        <p:sp>
          <p:nvSpPr>
            <p:cNvPr id="1736" name="Google Shape;1736;p73"/>
            <p:cNvSpPr/>
            <p:nvPr/>
          </p:nvSpPr>
          <p:spPr>
            <a:xfrm>
              <a:off x="0" y="4078917"/>
              <a:ext cx="8127900" cy="1338900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3"/>
            <p:cNvSpPr txBox="1"/>
            <p:nvPr/>
          </p:nvSpPr>
          <p:spPr>
            <a:xfrm>
              <a:off x="0" y="4078917"/>
              <a:ext cx="8127900" cy="72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73"/>
            <p:cNvSpPr/>
            <p:nvPr/>
          </p:nvSpPr>
          <p:spPr>
            <a:xfrm>
              <a:off x="0" y="4775089"/>
              <a:ext cx="4064100" cy="615900"/>
            </a:xfrm>
            <a:prstGeom prst="rect">
              <a:avLst/>
            </a:prstGeom>
            <a:solidFill>
              <a:srgbClr val="CCD3EA">
                <a:alpha val="89800"/>
              </a:srgbClr>
            </a:solidFill>
            <a:ln cap="flat" cmpd="sng" w="12700">
              <a:solidFill>
                <a:srgbClr val="CCD3E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73"/>
            <p:cNvSpPr txBox="1"/>
            <p:nvPr/>
          </p:nvSpPr>
          <p:spPr>
            <a:xfrm>
              <a:off x="0" y="4775089"/>
              <a:ext cx="40641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225" lIns="197350" spcFirstLastPara="1" rIns="197350" wrap="square" tIns="3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73"/>
            <p:cNvSpPr/>
            <p:nvPr/>
          </p:nvSpPr>
          <p:spPr>
            <a:xfrm>
              <a:off x="4064000" y="4775089"/>
              <a:ext cx="4064100" cy="615900"/>
            </a:xfrm>
            <a:prstGeom prst="rect">
              <a:avLst/>
            </a:prstGeom>
            <a:solidFill>
              <a:srgbClr val="CCD3EA">
                <a:alpha val="89800"/>
              </a:srgbClr>
            </a:solidFill>
            <a:ln cap="flat" cmpd="sng" w="12700">
              <a:solidFill>
                <a:srgbClr val="CCD3E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73"/>
            <p:cNvSpPr txBox="1"/>
            <p:nvPr/>
          </p:nvSpPr>
          <p:spPr>
            <a:xfrm>
              <a:off x="4064000" y="4775089"/>
              <a:ext cx="40641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225" lIns="197350" spcFirstLastPara="1" rIns="197350" wrap="square" tIns="3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73"/>
            <p:cNvSpPr/>
            <p:nvPr/>
          </p:nvSpPr>
          <p:spPr>
            <a:xfrm rot="10800000">
              <a:off x="100" y="2039798"/>
              <a:ext cx="8127900" cy="20592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3"/>
            <p:cNvSpPr txBox="1"/>
            <p:nvPr/>
          </p:nvSpPr>
          <p:spPr>
            <a:xfrm>
              <a:off x="0" y="2039937"/>
              <a:ext cx="8127900" cy="72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73"/>
            <p:cNvSpPr/>
            <p:nvPr/>
          </p:nvSpPr>
          <p:spPr>
            <a:xfrm>
              <a:off x="0" y="2762668"/>
              <a:ext cx="4064100" cy="615600"/>
            </a:xfrm>
            <a:prstGeom prst="rect">
              <a:avLst/>
            </a:prstGeom>
            <a:solidFill>
              <a:srgbClr val="CCD3EA">
                <a:alpha val="89800"/>
              </a:srgbClr>
            </a:solidFill>
            <a:ln cap="flat" cmpd="sng" w="12700">
              <a:solidFill>
                <a:srgbClr val="CCD3E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3"/>
            <p:cNvSpPr txBox="1"/>
            <p:nvPr/>
          </p:nvSpPr>
          <p:spPr>
            <a:xfrm>
              <a:off x="0" y="2762668"/>
              <a:ext cx="4064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225" lIns="197350" spcFirstLastPara="1" rIns="197350" wrap="square" tIns="3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73"/>
            <p:cNvSpPr/>
            <p:nvPr/>
          </p:nvSpPr>
          <p:spPr>
            <a:xfrm>
              <a:off x="4064000" y="2762668"/>
              <a:ext cx="4064100" cy="615600"/>
            </a:xfrm>
            <a:prstGeom prst="rect">
              <a:avLst/>
            </a:prstGeom>
            <a:solidFill>
              <a:srgbClr val="CCD3EA">
                <a:alpha val="89800"/>
              </a:srgbClr>
            </a:solidFill>
            <a:ln cap="flat" cmpd="sng" w="12700">
              <a:solidFill>
                <a:srgbClr val="CCD3E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3"/>
            <p:cNvSpPr txBox="1"/>
            <p:nvPr/>
          </p:nvSpPr>
          <p:spPr>
            <a:xfrm>
              <a:off x="4064000" y="2762668"/>
              <a:ext cx="4064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225" lIns="197350" spcFirstLastPara="1" rIns="197350" wrap="square" tIns="3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73"/>
            <p:cNvSpPr/>
            <p:nvPr/>
          </p:nvSpPr>
          <p:spPr>
            <a:xfrm rot="10800000">
              <a:off x="100" y="818"/>
              <a:ext cx="8127900" cy="20592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3"/>
            <p:cNvSpPr txBox="1"/>
            <p:nvPr/>
          </p:nvSpPr>
          <p:spPr>
            <a:xfrm>
              <a:off x="0" y="957"/>
              <a:ext cx="8127900" cy="72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73"/>
            <p:cNvSpPr/>
            <p:nvPr/>
          </p:nvSpPr>
          <p:spPr>
            <a:xfrm>
              <a:off x="0" y="723688"/>
              <a:ext cx="4064100" cy="615600"/>
            </a:xfrm>
            <a:prstGeom prst="rect">
              <a:avLst/>
            </a:prstGeom>
            <a:solidFill>
              <a:srgbClr val="CCD3EA">
                <a:alpha val="89800"/>
              </a:srgbClr>
            </a:solidFill>
            <a:ln cap="flat" cmpd="sng" w="12700">
              <a:solidFill>
                <a:srgbClr val="CCD3E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3"/>
            <p:cNvSpPr txBox="1"/>
            <p:nvPr/>
          </p:nvSpPr>
          <p:spPr>
            <a:xfrm>
              <a:off x="0" y="723688"/>
              <a:ext cx="4064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225" lIns="197350" spcFirstLastPara="1" rIns="197350" wrap="square" tIns="3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73"/>
            <p:cNvSpPr/>
            <p:nvPr/>
          </p:nvSpPr>
          <p:spPr>
            <a:xfrm>
              <a:off x="4064000" y="723688"/>
              <a:ext cx="4064100" cy="615600"/>
            </a:xfrm>
            <a:prstGeom prst="rect">
              <a:avLst/>
            </a:prstGeom>
            <a:solidFill>
              <a:srgbClr val="CCD3EA">
                <a:alpha val="89800"/>
              </a:srgbClr>
            </a:solidFill>
            <a:ln cap="flat" cmpd="sng" w="12700">
              <a:solidFill>
                <a:srgbClr val="CCD3E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3"/>
            <p:cNvSpPr txBox="1"/>
            <p:nvPr/>
          </p:nvSpPr>
          <p:spPr>
            <a:xfrm>
              <a:off x="4064000" y="723688"/>
              <a:ext cx="4064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225" lIns="197350" spcFirstLastPara="1" rIns="197350" wrap="square" tIns="3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74"/>
          <p:cNvGrpSpPr/>
          <p:nvPr/>
        </p:nvGrpSpPr>
        <p:grpSpPr>
          <a:xfrm>
            <a:off x="2467405" y="540150"/>
            <a:ext cx="4209189" cy="4063198"/>
            <a:chOff x="1257873" y="534"/>
            <a:chExt cx="5612252" cy="5417597"/>
          </a:xfrm>
        </p:grpSpPr>
        <p:sp>
          <p:nvSpPr>
            <p:cNvPr id="1759" name="Google Shape;1759;p74"/>
            <p:cNvSpPr/>
            <p:nvPr/>
          </p:nvSpPr>
          <p:spPr>
            <a:xfrm>
              <a:off x="3246437" y="534"/>
              <a:ext cx="1635124" cy="1635124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4"/>
            <p:cNvSpPr txBox="1"/>
            <p:nvPr/>
          </p:nvSpPr>
          <p:spPr>
            <a:xfrm>
              <a:off x="3485895" y="239992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74"/>
            <p:cNvSpPr/>
            <p:nvPr/>
          </p:nvSpPr>
          <p:spPr>
            <a:xfrm rot="2160000">
              <a:off x="4830234" y="1257302"/>
              <a:ext cx="436123" cy="55185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4"/>
            <p:cNvSpPr txBox="1"/>
            <p:nvPr/>
          </p:nvSpPr>
          <p:spPr>
            <a:xfrm rot="2160000">
              <a:off x="4842728" y="13292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74"/>
            <p:cNvSpPr/>
            <p:nvPr/>
          </p:nvSpPr>
          <p:spPr>
            <a:xfrm>
              <a:off x="5235001" y="1445310"/>
              <a:ext cx="1635124" cy="1635124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4"/>
            <p:cNvSpPr txBox="1"/>
            <p:nvPr/>
          </p:nvSpPr>
          <p:spPr>
            <a:xfrm>
              <a:off x="5474459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74"/>
            <p:cNvSpPr/>
            <p:nvPr/>
          </p:nvSpPr>
          <p:spPr>
            <a:xfrm rot="6480000">
              <a:off x="5458534" y="3144055"/>
              <a:ext cx="436123" cy="55185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4"/>
            <p:cNvSpPr txBox="1"/>
            <p:nvPr/>
          </p:nvSpPr>
          <p:spPr>
            <a:xfrm rot="-4320000">
              <a:off x="5544168" y="3192209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74"/>
            <p:cNvSpPr/>
            <p:nvPr/>
          </p:nvSpPr>
          <p:spPr>
            <a:xfrm>
              <a:off x="4475437" y="3783007"/>
              <a:ext cx="1635124" cy="1635124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4"/>
            <p:cNvSpPr txBox="1"/>
            <p:nvPr/>
          </p:nvSpPr>
          <p:spPr>
            <a:xfrm>
              <a:off x="4714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74"/>
            <p:cNvSpPr/>
            <p:nvPr/>
          </p:nvSpPr>
          <p:spPr>
            <a:xfrm rot="10800000">
              <a:off x="3858281" y="4324642"/>
              <a:ext cx="436123" cy="55185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4"/>
            <p:cNvSpPr txBox="1"/>
            <p:nvPr/>
          </p:nvSpPr>
          <p:spPr>
            <a:xfrm>
              <a:off x="3989118" y="4435013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74"/>
            <p:cNvSpPr/>
            <p:nvPr/>
          </p:nvSpPr>
          <p:spPr>
            <a:xfrm>
              <a:off x="2017437" y="3783007"/>
              <a:ext cx="1635124" cy="1635124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74"/>
            <p:cNvSpPr txBox="1"/>
            <p:nvPr/>
          </p:nvSpPr>
          <p:spPr>
            <a:xfrm>
              <a:off x="2256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74"/>
            <p:cNvSpPr/>
            <p:nvPr/>
          </p:nvSpPr>
          <p:spPr>
            <a:xfrm rot="-6480000">
              <a:off x="2240970" y="3167533"/>
              <a:ext cx="436123" cy="55185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74"/>
            <p:cNvSpPr txBox="1"/>
            <p:nvPr/>
          </p:nvSpPr>
          <p:spPr>
            <a:xfrm rot="4320000">
              <a:off x="2326604" y="33401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4"/>
            <p:cNvSpPr txBox="1"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74"/>
            <p:cNvSpPr/>
            <p:nvPr/>
          </p:nvSpPr>
          <p:spPr>
            <a:xfrm rot="-2160000">
              <a:off x="2841670" y="1271812"/>
              <a:ext cx="436123" cy="55185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4"/>
            <p:cNvSpPr txBox="1"/>
            <p:nvPr/>
          </p:nvSpPr>
          <p:spPr>
            <a:xfrm rot="-2160000">
              <a:off x="2854164" y="1420635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3" name="Google Shape;1783;p75"/>
          <p:cNvGrpSpPr/>
          <p:nvPr/>
        </p:nvGrpSpPr>
        <p:grpSpPr>
          <a:xfrm>
            <a:off x="2666310" y="539749"/>
            <a:ext cx="3811381" cy="4064000"/>
            <a:chOff x="1523079" y="-1"/>
            <a:chExt cx="5081841" cy="5418667"/>
          </a:xfrm>
        </p:grpSpPr>
        <p:sp>
          <p:nvSpPr>
            <p:cNvPr id="1784" name="Google Shape;1784;p75"/>
            <p:cNvSpPr/>
            <p:nvPr/>
          </p:nvSpPr>
          <p:spPr>
            <a:xfrm>
              <a:off x="2552625" y="2709333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75"/>
            <p:cNvSpPr txBox="1"/>
            <p:nvPr/>
          </p:nvSpPr>
          <p:spPr>
            <a:xfrm>
              <a:off x="2853982" y="3316465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75"/>
            <p:cNvSpPr/>
            <p:nvPr/>
          </p:nvSpPr>
          <p:spPr>
            <a:xfrm>
              <a:off x="2552625" y="2663613"/>
              <a:ext cx="6753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75"/>
            <p:cNvSpPr txBox="1"/>
            <p:nvPr/>
          </p:nvSpPr>
          <p:spPr>
            <a:xfrm>
              <a:off x="2873432" y="2692448"/>
              <a:ext cx="33769" cy="3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75"/>
            <p:cNvSpPr/>
            <p:nvPr/>
          </p:nvSpPr>
          <p:spPr>
            <a:xfrm>
              <a:off x="2552625" y="1422400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75"/>
            <p:cNvSpPr txBox="1"/>
            <p:nvPr/>
          </p:nvSpPr>
          <p:spPr>
            <a:xfrm>
              <a:off x="2853982" y="2029532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Calibri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75"/>
            <p:cNvSpPr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75"/>
            <p:cNvSpPr txBox="1"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75"/>
            <p:cNvSpPr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75"/>
            <p:cNvSpPr txBox="1"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75"/>
            <p:cNvSpPr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75"/>
            <p:cNvSpPr txBox="1"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75"/>
            <p:cNvSpPr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5"/>
            <p:cNvSpPr txBox="1"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950" lIns="30950" spcFirstLastPara="1" rIns="30950" wrap="square" tIns="3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" name="Google Shape;1802;p76"/>
          <p:cNvGrpSpPr/>
          <p:nvPr/>
        </p:nvGrpSpPr>
        <p:grpSpPr>
          <a:xfrm>
            <a:off x="2472944" y="590549"/>
            <a:ext cx="4198112" cy="3962400"/>
            <a:chOff x="1265258" y="67733"/>
            <a:chExt cx="5597483" cy="5283200"/>
          </a:xfrm>
        </p:grpSpPr>
        <p:sp>
          <p:nvSpPr>
            <p:cNvPr id="1803" name="Google Shape;1803;p76"/>
            <p:cNvSpPr/>
            <p:nvPr/>
          </p:nvSpPr>
          <p:spPr>
            <a:xfrm>
              <a:off x="2438399" y="67733"/>
              <a:ext cx="3251200" cy="3251200"/>
            </a:xfrm>
            <a:prstGeom prst="ellipse">
              <a:avLst/>
            </a:prstGeom>
            <a:solidFill>
              <a:srgbClr val="4372C3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6"/>
            <p:cNvSpPr txBox="1"/>
            <p:nvPr/>
          </p:nvSpPr>
          <p:spPr>
            <a:xfrm>
              <a:off x="2871893" y="636693"/>
              <a:ext cx="2384213" cy="1463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76"/>
            <p:cNvSpPr/>
            <p:nvPr/>
          </p:nvSpPr>
          <p:spPr>
            <a:xfrm>
              <a:off x="3611541" y="2099733"/>
              <a:ext cx="3251200" cy="3251200"/>
            </a:xfrm>
            <a:prstGeom prst="ellipse">
              <a:avLst/>
            </a:prstGeom>
            <a:solidFill>
              <a:srgbClr val="4372C3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6"/>
            <p:cNvSpPr txBox="1"/>
            <p:nvPr/>
          </p:nvSpPr>
          <p:spPr>
            <a:xfrm>
              <a:off x="4605866" y="2939626"/>
              <a:ext cx="1950720" cy="1788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76"/>
            <p:cNvSpPr/>
            <p:nvPr/>
          </p:nvSpPr>
          <p:spPr>
            <a:xfrm>
              <a:off x="1265258" y="2099733"/>
              <a:ext cx="3251200" cy="3251200"/>
            </a:xfrm>
            <a:prstGeom prst="ellipse">
              <a:avLst/>
            </a:prstGeom>
            <a:solidFill>
              <a:srgbClr val="4372C3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76"/>
            <p:cNvSpPr txBox="1"/>
            <p:nvPr/>
          </p:nvSpPr>
          <p:spPr>
            <a:xfrm>
              <a:off x="1571413" y="2939626"/>
              <a:ext cx="1950720" cy="1788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3" name="Google Shape;1813;p77"/>
          <p:cNvGrpSpPr/>
          <p:nvPr/>
        </p:nvGrpSpPr>
        <p:grpSpPr>
          <a:xfrm>
            <a:off x="2472944" y="590549"/>
            <a:ext cx="4198037" cy="3962325"/>
            <a:chOff x="1265258" y="67733"/>
            <a:chExt cx="5597383" cy="5283100"/>
          </a:xfrm>
        </p:grpSpPr>
        <p:sp>
          <p:nvSpPr>
            <p:cNvPr id="1814" name="Google Shape;1814;p77"/>
            <p:cNvSpPr/>
            <p:nvPr/>
          </p:nvSpPr>
          <p:spPr>
            <a:xfrm>
              <a:off x="2438399" y="67733"/>
              <a:ext cx="3251100" cy="3251100"/>
            </a:xfrm>
            <a:prstGeom prst="ellipse">
              <a:avLst/>
            </a:prstGeom>
            <a:solidFill>
              <a:srgbClr val="4B508D">
                <a:alpha val="50629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7"/>
            <p:cNvSpPr txBox="1"/>
            <p:nvPr/>
          </p:nvSpPr>
          <p:spPr>
            <a:xfrm>
              <a:off x="2871893" y="636693"/>
              <a:ext cx="2384100" cy="14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77"/>
            <p:cNvSpPr/>
            <p:nvPr/>
          </p:nvSpPr>
          <p:spPr>
            <a:xfrm>
              <a:off x="3611541" y="2099733"/>
              <a:ext cx="3251100" cy="3251100"/>
            </a:xfrm>
            <a:prstGeom prst="ellipse">
              <a:avLst/>
            </a:prstGeom>
            <a:solidFill>
              <a:srgbClr val="4B508D">
                <a:alpha val="50629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7"/>
            <p:cNvSpPr txBox="1"/>
            <p:nvPr/>
          </p:nvSpPr>
          <p:spPr>
            <a:xfrm>
              <a:off x="4605866" y="2939626"/>
              <a:ext cx="1950600" cy="17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77"/>
            <p:cNvSpPr/>
            <p:nvPr/>
          </p:nvSpPr>
          <p:spPr>
            <a:xfrm>
              <a:off x="1265258" y="2099733"/>
              <a:ext cx="3251100" cy="3251100"/>
            </a:xfrm>
            <a:prstGeom prst="ellipse">
              <a:avLst/>
            </a:prstGeom>
            <a:solidFill>
              <a:srgbClr val="4B508D">
                <a:alpha val="50629"/>
              </a:srgb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7"/>
            <p:cNvSpPr txBox="1"/>
            <p:nvPr/>
          </p:nvSpPr>
          <p:spPr>
            <a:xfrm>
              <a:off x="1571413" y="2939626"/>
              <a:ext cx="1950600" cy="17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4" name="Google Shape;1824;p78"/>
          <p:cNvGrpSpPr/>
          <p:nvPr/>
        </p:nvGrpSpPr>
        <p:grpSpPr>
          <a:xfrm>
            <a:off x="2539999" y="539749"/>
            <a:ext cx="4064000" cy="4064000"/>
            <a:chOff x="1354666" y="0"/>
            <a:chExt cx="5418667" cy="5418667"/>
          </a:xfrm>
        </p:grpSpPr>
        <p:sp>
          <p:nvSpPr>
            <p:cNvPr id="1825" name="Google Shape;1825;p78"/>
            <p:cNvSpPr/>
            <p:nvPr/>
          </p:nvSpPr>
          <p:spPr>
            <a:xfrm>
              <a:off x="1354666" y="0"/>
              <a:ext cx="5418667" cy="5418667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8"/>
            <p:cNvSpPr/>
            <p:nvPr/>
          </p:nvSpPr>
          <p:spPr>
            <a:xfrm>
              <a:off x="1706879" y="352213"/>
              <a:ext cx="2167466" cy="2167466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8"/>
            <p:cNvSpPr txBox="1"/>
            <p:nvPr/>
          </p:nvSpPr>
          <p:spPr>
            <a:xfrm>
              <a:off x="1812686" y="458020"/>
              <a:ext cx="1955852" cy="195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1450" lIns="151450" spcFirstLastPara="1" rIns="151450" wrap="square" tIns="15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253653" y="352213"/>
              <a:ext cx="2167466" cy="2167466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8"/>
            <p:cNvSpPr txBox="1"/>
            <p:nvPr/>
          </p:nvSpPr>
          <p:spPr>
            <a:xfrm>
              <a:off x="4359460" y="458020"/>
              <a:ext cx="1955852" cy="195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1450" lIns="151450" spcFirstLastPara="1" rIns="151450" wrap="square" tIns="15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1706879" y="2898986"/>
              <a:ext cx="2167466" cy="2167466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8"/>
            <p:cNvSpPr txBox="1"/>
            <p:nvPr/>
          </p:nvSpPr>
          <p:spPr>
            <a:xfrm>
              <a:off x="1812686" y="3004793"/>
              <a:ext cx="1955852" cy="195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1450" lIns="151450" spcFirstLastPara="1" rIns="151450" wrap="square" tIns="15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78"/>
            <p:cNvSpPr/>
            <p:nvPr/>
          </p:nvSpPr>
          <p:spPr>
            <a:xfrm>
              <a:off x="4253653" y="2898986"/>
              <a:ext cx="2167466" cy="2167466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8"/>
            <p:cNvSpPr txBox="1"/>
            <p:nvPr/>
          </p:nvSpPr>
          <p:spPr>
            <a:xfrm>
              <a:off x="4359460" y="3004793"/>
              <a:ext cx="1955852" cy="1955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1450" lIns="151450" spcFirstLastPara="1" rIns="151450" wrap="square" tIns="15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50" name="Google Shape;250;p34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51" name="Google Shape;251;p34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8" name="Google Shape;1838;p79"/>
          <p:cNvGrpSpPr/>
          <p:nvPr/>
        </p:nvGrpSpPr>
        <p:grpSpPr>
          <a:xfrm>
            <a:off x="1695507" y="373760"/>
            <a:ext cx="6089936" cy="2285428"/>
            <a:chOff x="4042" y="1185714"/>
            <a:chExt cx="8119914" cy="3047237"/>
          </a:xfrm>
        </p:grpSpPr>
        <p:sp>
          <p:nvSpPr>
            <p:cNvPr id="1839" name="Google Shape;1839;p79"/>
            <p:cNvSpPr/>
            <p:nvPr/>
          </p:nvSpPr>
          <p:spPr>
            <a:xfrm>
              <a:off x="4042" y="1185714"/>
              <a:ext cx="1904400" cy="19044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79"/>
            <p:cNvSpPr/>
            <p:nvPr/>
          </p:nvSpPr>
          <p:spPr>
            <a:xfrm>
              <a:off x="314081" y="2328428"/>
              <a:ext cx="1904523" cy="190452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79"/>
            <p:cNvSpPr txBox="1"/>
            <p:nvPr/>
          </p:nvSpPr>
          <p:spPr>
            <a:xfrm>
              <a:off x="369863" y="2384210"/>
              <a:ext cx="1792959" cy="1792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025" lIns="100025" spcFirstLastPara="1" rIns="100025" wrap="square" tIns="100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79"/>
            <p:cNvSpPr/>
            <p:nvPr/>
          </p:nvSpPr>
          <p:spPr>
            <a:xfrm>
              <a:off x="2275419" y="1909161"/>
              <a:ext cx="366853" cy="45763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9"/>
            <p:cNvSpPr txBox="1"/>
            <p:nvPr/>
          </p:nvSpPr>
          <p:spPr>
            <a:xfrm>
              <a:off x="2275419" y="2000687"/>
              <a:ext cx="256797" cy="274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79"/>
            <p:cNvSpPr/>
            <p:nvPr/>
          </p:nvSpPr>
          <p:spPr>
            <a:xfrm>
              <a:off x="2956718" y="1185714"/>
              <a:ext cx="1904523" cy="1904523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9"/>
            <p:cNvSpPr/>
            <p:nvPr/>
          </p:nvSpPr>
          <p:spPr>
            <a:xfrm>
              <a:off x="3266757" y="2328428"/>
              <a:ext cx="1904523" cy="190452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9"/>
            <p:cNvSpPr txBox="1"/>
            <p:nvPr/>
          </p:nvSpPr>
          <p:spPr>
            <a:xfrm>
              <a:off x="3322539" y="2384210"/>
              <a:ext cx="1792959" cy="1792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025" lIns="100025" spcFirstLastPara="1" rIns="100025" wrap="square" tIns="100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79"/>
            <p:cNvSpPr/>
            <p:nvPr/>
          </p:nvSpPr>
          <p:spPr>
            <a:xfrm>
              <a:off x="5228095" y="1909161"/>
              <a:ext cx="366853" cy="45763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9"/>
            <p:cNvSpPr txBox="1"/>
            <p:nvPr/>
          </p:nvSpPr>
          <p:spPr>
            <a:xfrm>
              <a:off x="5228095" y="2000687"/>
              <a:ext cx="256797" cy="274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79"/>
            <p:cNvSpPr/>
            <p:nvPr/>
          </p:nvSpPr>
          <p:spPr>
            <a:xfrm>
              <a:off x="5909394" y="1185714"/>
              <a:ext cx="1904523" cy="1904523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9"/>
            <p:cNvSpPr/>
            <p:nvPr/>
          </p:nvSpPr>
          <p:spPr>
            <a:xfrm>
              <a:off x="6219433" y="2328428"/>
              <a:ext cx="1904523" cy="190452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9"/>
            <p:cNvSpPr txBox="1"/>
            <p:nvPr/>
          </p:nvSpPr>
          <p:spPr>
            <a:xfrm>
              <a:off x="6275215" y="2384210"/>
              <a:ext cx="1792959" cy="1792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025" lIns="100025" spcFirstLastPara="1" rIns="100025" wrap="square" tIns="100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2" name="Google Shape;1852;p79"/>
          <p:cNvGrpSpPr/>
          <p:nvPr/>
        </p:nvGrpSpPr>
        <p:grpSpPr>
          <a:xfrm>
            <a:off x="2424351" y="2926467"/>
            <a:ext cx="5432952" cy="1601258"/>
            <a:chOff x="4042" y="1185714"/>
            <a:chExt cx="8119791" cy="3047114"/>
          </a:xfrm>
        </p:grpSpPr>
        <p:sp>
          <p:nvSpPr>
            <p:cNvPr id="1853" name="Google Shape;1853;p79"/>
            <p:cNvSpPr/>
            <p:nvPr/>
          </p:nvSpPr>
          <p:spPr>
            <a:xfrm>
              <a:off x="4042" y="1185714"/>
              <a:ext cx="1904400" cy="19044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9"/>
            <p:cNvSpPr/>
            <p:nvPr/>
          </p:nvSpPr>
          <p:spPr>
            <a:xfrm>
              <a:off x="314081" y="2328428"/>
              <a:ext cx="1904400" cy="19044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9"/>
            <p:cNvSpPr txBox="1"/>
            <p:nvPr/>
          </p:nvSpPr>
          <p:spPr>
            <a:xfrm>
              <a:off x="369863" y="2384210"/>
              <a:ext cx="1793100" cy="1793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100025" lIns="100025" spcFirstLastPara="1" rIns="100025" wrap="square" tIns="100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79"/>
            <p:cNvSpPr/>
            <p:nvPr/>
          </p:nvSpPr>
          <p:spPr>
            <a:xfrm>
              <a:off x="2275419" y="1909161"/>
              <a:ext cx="366900" cy="4575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9"/>
            <p:cNvSpPr txBox="1"/>
            <p:nvPr/>
          </p:nvSpPr>
          <p:spPr>
            <a:xfrm>
              <a:off x="2275419" y="2000687"/>
              <a:ext cx="2568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79"/>
            <p:cNvSpPr/>
            <p:nvPr/>
          </p:nvSpPr>
          <p:spPr>
            <a:xfrm>
              <a:off x="2956718" y="1185714"/>
              <a:ext cx="1904400" cy="19044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9"/>
            <p:cNvSpPr/>
            <p:nvPr/>
          </p:nvSpPr>
          <p:spPr>
            <a:xfrm>
              <a:off x="3266757" y="2328428"/>
              <a:ext cx="1904400" cy="19044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9"/>
            <p:cNvSpPr txBox="1"/>
            <p:nvPr/>
          </p:nvSpPr>
          <p:spPr>
            <a:xfrm>
              <a:off x="3322539" y="2384210"/>
              <a:ext cx="1793100" cy="1793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100025" lIns="100025" spcFirstLastPara="1" rIns="100025" wrap="square" tIns="100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79"/>
            <p:cNvSpPr/>
            <p:nvPr/>
          </p:nvSpPr>
          <p:spPr>
            <a:xfrm>
              <a:off x="5228095" y="1909161"/>
              <a:ext cx="366900" cy="4575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9"/>
            <p:cNvSpPr txBox="1"/>
            <p:nvPr/>
          </p:nvSpPr>
          <p:spPr>
            <a:xfrm>
              <a:off x="5228095" y="2000687"/>
              <a:ext cx="2568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79"/>
            <p:cNvSpPr/>
            <p:nvPr/>
          </p:nvSpPr>
          <p:spPr>
            <a:xfrm>
              <a:off x="5909394" y="1185714"/>
              <a:ext cx="1904400" cy="19044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9"/>
            <p:cNvSpPr/>
            <p:nvPr/>
          </p:nvSpPr>
          <p:spPr>
            <a:xfrm>
              <a:off x="6219433" y="2328428"/>
              <a:ext cx="1904400" cy="19044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9"/>
            <p:cNvSpPr txBox="1"/>
            <p:nvPr/>
          </p:nvSpPr>
          <p:spPr>
            <a:xfrm>
              <a:off x="6275215" y="2384210"/>
              <a:ext cx="1793100" cy="1793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100025" lIns="100025" spcFirstLastPara="1" rIns="100025" wrap="square" tIns="100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0" name="Google Shape;1870;p80"/>
          <p:cNvGrpSpPr/>
          <p:nvPr/>
        </p:nvGrpSpPr>
        <p:grpSpPr>
          <a:xfrm>
            <a:off x="1524000" y="620779"/>
            <a:ext cx="6096000" cy="3901939"/>
            <a:chOff x="0" y="108040"/>
            <a:chExt cx="8128000" cy="5202585"/>
          </a:xfrm>
        </p:grpSpPr>
        <p:sp>
          <p:nvSpPr>
            <p:cNvPr id="1871" name="Google Shape;1871;p80"/>
            <p:cNvSpPr/>
            <p:nvPr/>
          </p:nvSpPr>
          <p:spPr>
            <a:xfrm>
              <a:off x="1952345" y="3341447"/>
              <a:ext cx="2283968" cy="196917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2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80"/>
            <p:cNvSpPr txBox="1"/>
            <p:nvPr/>
          </p:nvSpPr>
          <p:spPr>
            <a:xfrm>
              <a:off x="2306774" y="3647026"/>
              <a:ext cx="1575110" cy="1358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0" spcFirstLastPara="1" rIns="0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Calibri"/>
                <a:buNone/>
              </a:pPr>
              <a:r>
                <a:t/>
              </a:r>
              <a:endPara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80"/>
            <p:cNvSpPr/>
            <p:nvPr/>
          </p:nvSpPr>
          <p:spPr>
            <a:xfrm>
              <a:off x="2011680" y="4210799"/>
              <a:ext cx="267411" cy="23047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80"/>
            <p:cNvSpPr/>
            <p:nvPr/>
          </p:nvSpPr>
          <p:spPr>
            <a:xfrm>
              <a:off x="0" y="2283761"/>
              <a:ext cx="2283968" cy="196917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80"/>
            <p:cNvSpPr/>
            <p:nvPr/>
          </p:nvSpPr>
          <p:spPr>
            <a:xfrm>
              <a:off x="1554886" y="3992811"/>
              <a:ext cx="267411" cy="23047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80"/>
            <p:cNvSpPr/>
            <p:nvPr/>
          </p:nvSpPr>
          <p:spPr>
            <a:xfrm>
              <a:off x="3898188" y="2260350"/>
              <a:ext cx="2283968" cy="196917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2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80"/>
            <p:cNvSpPr txBox="1"/>
            <p:nvPr/>
          </p:nvSpPr>
          <p:spPr>
            <a:xfrm>
              <a:off x="4252617" y="2565929"/>
              <a:ext cx="1575110" cy="1358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0" spcFirstLastPara="1" rIns="0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Calibri"/>
                <a:buNone/>
              </a:pPr>
              <a:r>
                <a:t/>
              </a:r>
              <a:endPara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80"/>
            <p:cNvSpPr/>
            <p:nvPr/>
          </p:nvSpPr>
          <p:spPr>
            <a:xfrm>
              <a:off x="5459577" y="3967318"/>
              <a:ext cx="267411" cy="23047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80"/>
            <p:cNvSpPr/>
            <p:nvPr/>
          </p:nvSpPr>
          <p:spPr>
            <a:xfrm>
              <a:off x="5844032" y="3341447"/>
              <a:ext cx="2283968" cy="196917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80"/>
            <p:cNvSpPr/>
            <p:nvPr/>
          </p:nvSpPr>
          <p:spPr>
            <a:xfrm>
              <a:off x="5903366" y="4210799"/>
              <a:ext cx="267411" cy="23047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80"/>
            <p:cNvSpPr/>
            <p:nvPr/>
          </p:nvSpPr>
          <p:spPr>
            <a:xfrm>
              <a:off x="1952345" y="1183935"/>
              <a:ext cx="2283968" cy="196917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2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80"/>
            <p:cNvSpPr txBox="1"/>
            <p:nvPr/>
          </p:nvSpPr>
          <p:spPr>
            <a:xfrm>
              <a:off x="2306774" y="1489514"/>
              <a:ext cx="1575110" cy="13580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0" spcFirstLastPara="1" rIns="0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Calibri"/>
                <a:buNone/>
              </a:pPr>
              <a:r>
                <a:t/>
              </a:r>
              <a:endPara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80"/>
            <p:cNvSpPr/>
            <p:nvPr/>
          </p:nvSpPr>
          <p:spPr>
            <a:xfrm>
              <a:off x="3500729" y="1226596"/>
              <a:ext cx="267411" cy="23047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80"/>
            <p:cNvSpPr/>
            <p:nvPr/>
          </p:nvSpPr>
          <p:spPr>
            <a:xfrm>
              <a:off x="3898188" y="108040"/>
              <a:ext cx="2283968" cy="196917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80"/>
            <p:cNvSpPr/>
            <p:nvPr/>
          </p:nvSpPr>
          <p:spPr>
            <a:xfrm>
              <a:off x="3965651" y="972710"/>
              <a:ext cx="267411" cy="23047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81"/>
          <p:cNvGrpSpPr/>
          <p:nvPr/>
        </p:nvGrpSpPr>
        <p:grpSpPr>
          <a:xfrm>
            <a:off x="2739473" y="632307"/>
            <a:ext cx="3665053" cy="3878885"/>
            <a:chOff x="1620631" y="123410"/>
            <a:chExt cx="4886737" cy="5171846"/>
          </a:xfrm>
        </p:grpSpPr>
        <p:sp>
          <p:nvSpPr>
            <p:cNvPr id="1891" name="Google Shape;1891;p81"/>
            <p:cNvSpPr/>
            <p:nvPr/>
          </p:nvSpPr>
          <p:spPr>
            <a:xfrm>
              <a:off x="1620631" y="369688"/>
              <a:ext cx="3861645" cy="4925568"/>
            </a:xfrm>
            <a:prstGeom prst="roundRect">
              <a:avLst>
                <a:gd fmla="val 16667" name="adj"/>
              </a:avLst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81"/>
            <p:cNvSpPr/>
            <p:nvPr/>
          </p:nvSpPr>
          <p:spPr>
            <a:xfrm>
              <a:off x="1775097" y="2142893"/>
              <a:ext cx="2973467" cy="2955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81"/>
            <p:cNvSpPr txBox="1"/>
            <p:nvPr/>
          </p:nvSpPr>
          <p:spPr>
            <a:xfrm>
              <a:off x="1775097" y="2142893"/>
              <a:ext cx="2973467" cy="2955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3825" lIns="123825" spcFirstLastPara="1" rIns="12382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Calibri"/>
                <a:buNone/>
              </a:pPr>
              <a:r>
                <a:t/>
              </a:r>
              <a:endParaRPr b="0" i="0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81"/>
            <p:cNvSpPr/>
            <p:nvPr/>
          </p:nvSpPr>
          <p:spPr>
            <a:xfrm>
              <a:off x="4817325" y="123410"/>
              <a:ext cx="1329903" cy="1329903"/>
            </a:xfrm>
            <a:prstGeom prst="ellipse">
              <a:avLst/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81"/>
            <p:cNvSpPr/>
            <p:nvPr/>
          </p:nvSpPr>
          <p:spPr>
            <a:xfrm>
              <a:off x="6147228" y="123410"/>
              <a:ext cx="360140" cy="1329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81"/>
            <p:cNvSpPr txBox="1"/>
            <p:nvPr/>
          </p:nvSpPr>
          <p:spPr>
            <a:xfrm>
              <a:off x="6147228" y="123410"/>
              <a:ext cx="360140" cy="1329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19050" spcFirstLastPara="1" rIns="19050" wrap="square" tIns="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81"/>
            <p:cNvSpPr/>
            <p:nvPr/>
          </p:nvSpPr>
          <p:spPr>
            <a:xfrm>
              <a:off x="4817325" y="1692696"/>
              <a:ext cx="1329903" cy="1329903"/>
            </a:xfrm>
            <a:prstGeom prst="ellipse">
              <a:avLst/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81"/>
            <p:cNvSpPr/>
            <p:nvPr/>
          </p:nvSpPr>
          <p:spPr>
            <a:xfrm>
              <a:off x="6147228" y="1692696"/>
              <a:ext cx="360140" cy="1329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81"/>
            <p:cNvSpPr txBox="1"/>
            <p:nvPr/>
          </p:nvSpPr>
          <p:spPr>
            <a:xfrm>
              <a:off x="6147228" y="1692696"/>
              <a:ext cx="360140" cy="1329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19050" spcFirstLastPara="1" rIns="19050" wrap="square" tIns="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81"/>
            <p:cNvSpPr/>
            <p:nvPr/>
          </p:nvSpPr>
          <p:spPr>
            <a:xfrm>
              <a:off x="4817325" y="3261982"/>
              <a:ext cx="1329903" cy="1329903"/>
            </a:xfrm>
            <a:prstGeom prst="ellipse">
              <a:avLst/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81"/>
            <p:cNvSpPr/>
            <p:nvPr/>
          </p:nvSpPr>
          <p:spPr>
            <a:xfrm>
              <a:off x="6147228" y="3261982"/>
              <a:ext cx="360140" cy="1329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81"/>
            <p:cNvSpPr txBox="1"/>
            <p:nvPr/>
          </p:nvSpPr>
          <p:spPr>
            <a:xfrm>
              <a:off x="6147228" y="3261982"/>
              <a:ext cx="360140" cy="1329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19050" spcFirstLastPara="1" rIns="19050" wrap="square" tIns="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8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8" name="Google Shape;1908;p82"/>
          <p:cNvSpPr/>
          <p:nvPr/>
        </p:nvSpPr>
        <p:spPr>
          <a:xfrm>
            <a:off x="3335463" y="1354937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9" name="Google Shape;1909;p82"/>
          <p:cNvSpPr/>
          <p:nvPr/>
        </p:nvSpPr>
        <p:spPr>
          <a:xfrm>
            <a:off x="4354429" y="1354937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Dolor nec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0" name="Google Shape;1910;p82"/>
          <p:cNvSpPr/>
          <p:nvPr/>
        </p:nvSpPr>
        <p:spPr>
          <a:xfrm>
            <a:off x="5373412" y="1354937"/>
            <a:ext cx="2827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Ipsum dolor amet dolor  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1" name="Google Shape;1911;p82"/>
          <p:cNvSpPr/>
          <p:nvPr/>
        </p:nvSpPr>
        <p:spPr>
          <a:xfrm>
            <a:off x="942788" y="1354937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2" name="Google Shape;1912;p82"/>
          <p:cNvGrpSpPr/>
          <p:nvPr/>
        </p:nvGrpSpPr>
        <p:grpSpPr>
          <a:xfrm>
            <a:off x="943723" y="1666075"/>
            <a:ext cx="7257489" cy="674450"/>
            <a:chOff x="943723" y="3098500"/>
            <a:chExt cx="7257489" cy="674450"/>
          </a:xfrm>
        </p:grpSpPr>
        <p:sp>
          <p:nvSpPr>
            <p:cNvPr id="1913" name="Google Shape;1913;p82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4" name="Google Shape;1914;p8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8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8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8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8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8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0" name="Google Shape;1920;p82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82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8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3" name="Google Shape;1923;p82"/>
          <p:cNvGrpSpPr/>
          <p:nvPr/>
        </p:nvGrpSpPr>
        <p:grpSpPr>
          <a:xfrm>
            <a:off x="943723" y="2351350"/>
            <a:ext cx="7257489" cy="674450"/>
            <a:chOff x="943723" y="3783775"/>
            <a:chExt cx="7257489" cy="674450"/>
          </a:xfrm>
        </p:grpSpPr>
        <p:sp>
          <p:nvSpPr>
            <p:cNvPr id="1924" name="Google Shape;1924;p82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5" name="Google Shape;1925;p8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8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8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8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8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8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1" name="Google Shape;1931;p82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82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8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4" name="Google Shape;1934;p82"/>
          <p:cNvGrpSpPr/>
          <p:nvPr/>
        </p:nvGrpSpPr>
        <p:grpSpPr>
          <a:xfrm>
            <a:off x="943723" y="3036625"/>
            <a:ext cx="7257489" cy="674450"/>
            <a:chOff x="943723" y="4469050"/>
            <a:chExt cx="7257489" cy="674450"/>
          </a:xfrm>
        </p:grpSpPr>
        <p:sp>
          <p:nvSpPr>
            <p:cNvPr id="1935" name="Google Shape;1935;p82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6" name="Google Shape;1936;p8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8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8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8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8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8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2" name="Google Shape;1942;p82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82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8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5" name="Google Shape;1945;p82"/>
          <p:cNvSpPr/>
          <p:nvPr/>
        </p:nvSpPr>
        <p:spPr>
          <a:xfrm>
            <a:off x="3335463" y="1354937"/>
            <a:ext cx="1007100" cy="300300"/>
          </a:xfrm>
          <a:prstGeom prst="rect">
            <a:avLst/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6" name="Google Shape;1946;p82"/>
          <p:cNvSpPr/>
          <p:nvPr/>
        </p:nvSpPr>
        <p:spPr>
          <a:xfrm>
            <a:off x="4354429" y="1354937"/>
            <a:ext cx="1007100" cy="300300"/>
          </a:xfrm>
          <a:prstGeom prst="rect">
            <a:avLst/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Dolor nec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7" name="Google Shape;1947;p82"/>
          <p:cNvSpPr/>
          <p:nvPr/>
        </p:nvSpPr>
        <p:spPr>
          <a:xfrm>
            <a:off x="5373412" y="1354937"/>
            <a:ext cx="2827800" cy="300300"/>
          </a:xfrm>
          <a:prstGeom prst="rect">
            <a:avLst/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Ipsum dolor amet dolor  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8" name="Google Shape;1948;p82"/>
          <p:cNvSpPr/>
          <p:nvPr/>
        </p:nvSpPr>
        <p:spPr>
          <a:xfrm>
            <a:off x="942788" y="1354937"/>
            <a:ext cx="2380800" cy="300300"/>
          </a:xfrm>
          <a:prstGeom prst="rect">
            <a:avLst/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9" name="Google Shape;1949;p82"/>
          <p:cNvGrpSpPr/>
          <p:nvPr/>
        </p:nvGrpSpPr>
        <p:grpSpPr>
          <a:xfrm>
            <a:off x="943723" y="1666075"/>
            <a:ext cx="7257489" cy="674450"/>
            <a:chOff x="943723" y="3098500"/>
            <a:chExt cx="7257489" cy="674450"/>
          </a:xfrm>
        </p:grpSpPr>
        <p:sp>
          <p:nvSpPr>
            <p:cNvPr id="1950" name="Google Shape;1950;p82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1" name="Google Shape;1951;p8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8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8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8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8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8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7" name="Google Shape;1957;p82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82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8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0" name="Google Shape;1960;p82"/>
          <p:cNvGrpSpPr/>
          <p:nvPr/>
        </p:nvGrpSpPr>
        <p:grpSpPr>
          <a:xfrm>
            <a:off x="943723" y="2351350"/>
            <a:ext cx="7257489" cy="674450"/>
            <a:chOff x="943723" y="3783775"/>
            <a:chExt cx="7257489" cy="674450"/>
          </a:xfrm>
        </p:grpSpPr>
        <p:sp>
          <p:nvSpPr>
            <p:cNvPr id="1961" name="Google Shape;1961;p82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2" name="Google Shape;1962;p8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8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8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8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8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8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8" name="Google Shape;1968;p82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82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8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1" name="Google Shape;1971;p82"/>
          <p:cNvGrpSpPr/>
          <p:nvPr/>
        </p:nvGrpSpPr>
        <p:grpSpPr>
          <a:xfrm>
            <a:off x="943723" y="3036625"/>
            <a:ext cx="7257489" cy="674450"/>
            <a:chOff x="943723" y="4469050"/>
            <a:chExt cx="7257489" cy="674450"/>
          </a:xfrm>
        </p:grpSpPr>
        <p:sp>
          <p:nvSpPr>
            <p:cNvPr id="1972" name="Google Shape;1972;p82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3" name="Google Shape;1973;p8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8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8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8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8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8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9" name="Google Shape;1979;p82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82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8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8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7" name="Google Shape;1987;p83"/>
          <p:cNvSpPr/>
          <p:nvPr/>
        </p:nvSpPr>
        <p:spPr>
          <a:xfrm>
            <a:off x="5080167" y="389232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83"/>
          <p:cNvSpPr/>
          <p:nvPr/>
        </p:nvSpPr>
        <p:spPr>
          <a:xfrm>
            <a:off x="6872974" y="389232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83"/>
          <p:cNvSpPr/>
          <p:nvPr/>
        </p:nvSpPr>
        <p:spPr>
          <a:xfrm>
            <a:off x="1492419" y="2042588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83"/>
          <p:cNvSpPr/>
          <p:nvPr/>
        </p:nvSpPr>
        <p:spPr>
          <a:xfrm>
            <a:off x="1491200" y="2504942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83"/>
          <p:cNvSpPr/>
          <p:nvPr/>
        </p:nvSpPr>
        <p:spPr>
          <a:xfrm>
            <a:off x="1491200" y="296746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992" name="Google Shape;1992;p83"/>
          <p:cNvSpPr/>
          <p:nvPr/>
        </p:nvSpPr>
        <p:spPr>
          <a:xfrm>
            <a:off x="1491200" y="3429819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83"/>
          <p:cNvSpPr/>
          <p:nvPr/>
        </p:nvSpPr>
        <p:spPr>
          <a:xfrm>
            <a:off x="1491200" y="389232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83"/>
          <p:cNvSpPr/>
          <p:nvPr/>
        </p:nvSpPr>
        <p:spPr>
          <a:xfrm>
            <a:off x="3286060" y="2042588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83"/>
          <p:cNvSpPr/>
          <p:nvPr/>
        </p:nvSpPr>
        <p:spPr>
          <a:xfrm>
            <a:off x="3284841" y="2504942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83"/>
          <p:cNvSpPr/>
          <p:nvPr/>
        </p:nvSpPr>
        <p:spPr>
          <a:xfrm>
            <a:off x="3284841" y="296746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83"/>
          <p:cNvSpPr/>
          <p:nvPr/>
        </p:nvSpPr>
        <p:spPr>
          <a:xfrm>
            <a:off x="3284841" y="3429819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83"/>
          <p:cNvSpPr/>
          <p:nvPr/>
        </p:nvSpPr>
        <p:spPr>
          <a:xfrm>
            <a:off x="3286191" y="389232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83"/>
          <p:cNvSpPr/>
          <p:nvPr/>
        </p:nvSpPr>
        <p:spPr>
          <a:xfrm>
            <a:off x="1493442" y="1427625"/>
            <a:ext cx="1792500" cy="307500"/>
          </a:xfrm>
          <a:prstGeom prst="rect">
            <a:avLst/>
          </a:prstGeom>
          <a:solidFill>
            <a:srgbClr val="55156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Q1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0" name="Google Shape;2000;p83"/>
          <p:cNvSpPr/>
          <p:nvPr/>
        </p:nvSpPr>
        <p:spPr>
          <a:xfrm>
            <a:off x="1493442" y="1735103"/>
            <a:ext cx="597000" cy="307500"/>
          </a:xfrm>
          <a:prstGeom prst="rect">
            <a:avLst/>
          </a:prstGeom>
          <a:solidFill>
            <a:srgbClr val="55156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1" name="Google Shape;2001;p83"/>
          <p:cNvSpPr/>
          <p:nvPr/>
        </p:nvSpPr>
        <p:spPr>
          <a:xfrm>
            <a:off x="2090931" y="1735103"/>
            <a:ext cx="597000" cy="307500"/>
          </a:xfrm>
          <a:prstGeom prst="rect">
            <a:avLst/>
          </a:prstGeom>
          <a:solidFill>
            <a:srgbClr val="55156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2" name="Google Shape;2002;p83"/>
          <p:cNvSpPr/>
          <p:nvPr/>
        </p:nvSpPr>
        <p:spPr>
          <a:xfrm>
            <a:off x="2688420" y="1735103"/>
            <a:ext cx="597000" cy="307500"/>
          </a:xfrm>
          <a:prstGeom prst="rect">
            <a:avLst/>
          </a:prstGeom>
          <a:solidFill>
            <a:srgbClr val="55156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3" name="Google Shape;2003;p83"/>
          <p:cNvSpPr/>
          <p:nvPr/>
        </p:nvSpPr>
        <p:spPr>
          <a:xfrm>
            <a:off x="3287087" y="1427625"/>
            <a:ext cx="1792500" cy="307500"/>
          </a:xfrm>
          <a:prstGeom prst="rect">
            <a:avLst/>
          </a:prstGeom>
          <a:solidFill>
            <a:srgbClr val="701C7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Q2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4" name="Google Shape;2004;p83"/>
          <p:cNvSpPr/>
          <p:nvPr/>
        </p:nvSpPr>
        <p:spPr>
          <a:xfrm>
            <a:off x="3287087" y="1735103"/>
            <a:ext cx="597000" cy="307500"/>
          </a:xfrm>
          <a:prstGeom prst="rect">
            <a:avLst/>
          </a:prstGeom>
          <a:solidFill>
            <a:srgbClr val="701C7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5" name="Google Shape;2005;p83"/>
          <p:cNvSpPr/>
          <p:nvPr/>
        </p:nvSpPr>
        <p:spPr>
          <a:xfrm>
            <a:off x="3884576" y="1735103"/>
            <a:ext cx="597000" cy="307500"/>
          </a:xfrm>
          <a:prstGeom prst="rect">
            <a:avLst/>
          </a:prstGeom>
          <a:solidFill>
            <a:srgbClr val="701C7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6" name="Google Shape;2006;p83"/>
          <p:cNvSpPr/>
          <p:nvPr/>
        </p:nvSpPr>
        <p:spPr>
          <a:xfrm>
            <a:off x="4482065" y="1735103"/>
            <a:ext cx="597000" cy="307500"/>
          </a:xfrm>
          <a:prstGeom prst="rect">
            <a:avLst/>
          </a:prstGeom>
          <a:solidFill>
            <a:srgbClr val="701C7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7" name="Google Shape;2007;p83"/>
          <p:cNvSpPr/>
          <p:nvPr/>
        </p:nvSpPr>
        <p:spPr>
          <a:xfrm>
            <a:off x="5080036" y="2042588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83"/>
          <p:cNvSpPr/>
          <p:nvPr/>
        </p:nvSpPr>
        <p:spPr>
          <a:xfrm>
            <a:off x="5080167" y="2504942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83"/>
          <p:cNvSpPr/>
          <p:nvPr/>
        </p:nvSpPr>
        <p:spPr>
          <a:xfrm>
            <a:off x="5080167" y="296746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83"/>
          <p:cNvSpPr/>
          <p:nvPr/>
        </p:nvSpPr>
        <p:spPr>
          <a:xfrm>
            <a:off x="5080167" y="3429819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83"/>
          <p:cNvSpPr/>
          <p:nvPr/>
        </p:nvSpPr>
        <p:spPr>
          <a:xfrm>
            <a:off x="5081063" y="1427625"/>
            <a:ext cx="1792500" cy="307500"/>
          </a:xfrm>
          <a:prstGeom prst="rect">
            <a:avLst/>
          </a:prstGeom>
          <a:solidFill>
            <a:srgbClr val="7F209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Q3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2" name="Google Shape;2012;p83"/>
          <p:cNvSpPr/>
          <p:nvPr/>
        </p:nvSpPr>
        <p:spPr>
          <a:xfrm>
            <a:off x="5081063" y="1735103"/>
            <a:ext cx="597000" cy="307500"/>
          </a:xfrm>
          <a:prstGeom prst="rect">
            <a:avLst/>
          </a:prstGeom>
          <a:solidFill>
            <a:srgbClr val="7F209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3" name="Google Shape;2013;p83"/>
          <p:cNvSpPr/>
          <p:nvPr/>
        </p:nvSpPr>
        <p:spPr>
          <a:xfrm>
            <a:off x="5678552" y="1735103"/>
            <a:ext cx="597000" cy="307500"/>
          </a:xfrm>
          <a:prstGeom prst="rect">
            <a:avLst/>
          </a:prstGeom>
          <a:solidFill>
            <a:srgbClr val="7F209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4" name="Google Shape;2014;p83"/>
          <p:cNvSpPr/>
          <p:nvPr/>
        </p:nvSpPr>
        <p:spPr>
          <a:xfrm>
            <a:off x="6276041" y="1735103"/>
            <a:ext cx="597000" cy="307500"/>
          </a:xfrm>
          <a:prstGeom prst="rect">
            <a:avLst/>
          </a:prstGeom>
          <a:solidFill>
            <a:srgbClr val="7F209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5" name="Google Shape;2015;p83"/>
          <p:cNvSpPr/>
          <p:nvPr/>
        </p:nvSpPr>
        <p:spPr>
          <a:xfrm>
            <a:off x="6872974" y="2042588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83"/>
          <p:cNvSpPr/>
          <p:nvPr/>
        </p:nvSpPr>
        <p:spPr>
          <a:xfrm>
            <a:off x="6873105" y="2504942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83"/>
          <p:cNvSpPr/>
          <p:nvPr/>
        </p:nvSpPr>
        <p:spPr>
          <a:xfrm>
            <a:off x="6872974" y="2967465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83"/>
          <p:cNvSpPr/>
          <p:nvPr/>
        </p:nvSpPr>
        <p:spPr>
          <a:xfrm>
            <a:off x="6872974" y="3429819"/>
            <a:ext cx="1792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83"/>
          <p:cNvSpPr/>
          <p:nvPr/>
        </p:nvSpPr>
        <p:spPr>
          <a:xfrm>
            <a:off x="6874001" y="1427625"/>
            <a:ext cx="1792500" cy="307500"/>
          </a:xfrm>
          <a:prstGeom prst="rect">
            <a:avLst/>
          </a:prstGeom>
          <a:solidFill>
            <a:srgbClr val="9225A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Q4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0" name="Google Shape;2020;p83"/>
          <p:cNvSpPr/>
          <p:nvPr/>
        </p:nvSpPr>
        <p:spPr>
          <a:xfrm>
            <a:off x="6874001" y="1735103"/>
            <a:ext cx="597000" cy="307500"/>
          </a:xfrm>
          <a:prstGeom prst="rect">
            <a:avLst/>
          </a:prstGeom>
          <a:solidFill>
            <a:srgbClr val="9225A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1" name="Google Shape;2021;p83"/>
          <p:cNvSpPr/>
          <p:nvPr/>
        </p:nvSpPr>
        <p:spPr>
          <a:xfrm>
            <a:off x="7471490" y="1735103"/>
            <a:ext cx="597000" cy="307500"/>
          </a:xfrm>
          <a:prstGeom prst="rect">
            <a:avLst/>
          </a:prstGeom>
          <a:solidFill>
            <a:srgbClr val="9225A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2" name="Google Shape;2022;p83"/>
          <p:cNvSpPr/>
          <p:nvPr/>
        </p:nvSpPr>
        <p:spPr>
          <a:xfrm>
            <a:off x="8068979" y="1735103"/>
            <a:ext cx="597000" cy="307500"/>
          </a:xfrm>
          <a:prstGeom prst="rect">
            <a:avLst/>
          </a:prstGeom>
          <a:solidFill>
            <a:srgbClr val="9225A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3" name="Google Shape;2023;p83"/>
          <p:cNvSpPr/>
          <p:nvPr/>
        </p:nvSpPr>
        <p:spPr>
          <a:xfrm flipH="1" rot="5400000">
            <a:off x="4107000" y="2312975"/>
            <a:ext cx="145800" cy="1775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83"/>
          <p:cNvSpPr/>
          <p:nvPr/>
        </p:nvSpPr>
        <p:spPr>
          <a:xfrm flipH="1" rot="5400000">
            <a:off x="3294213" y="3129334"/>
            <a:ext cx="141300" cy="1413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83"/>
          <p:cNvSpPr/>
          <p:nvPr/>
        </p:nvSpPr>
        <p:spPr>
          <a:xfrm flipH="1" rot="5400000">
            <a:off x="3524975" y="1263300"/>
            <a:ext cx="140700" cy="2945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83"/>
          <p:cNvSpPr/>
          <p:nvPr/>
        </p:nvSpPr>
        <p:spPr>
          <a:xfrm flipH="1" rot="5400000">
            <a:off x="2385725" y="2402291"/>
            <a:ext cx="141900" cy="668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83"/>
          <p:cNvSpPr/>
          <p:nvPr/>
        </p:nvSpPr>
        <p:spPr>
          <a:xfrm>
            <a:off x="477425" y="2504949"/>
            <a:ext cx="1014600" cy="462900"/>
          </a:xfrm>
          <a:prstGeom prst="rect">
            <a:avLst/>
          </a:prstGeom>
          <a:solidFill>
            <a:srgbClr val="55156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8" name="Google Shape;2028;p83"/>
          <p:cNvSpPr/>
          <p:nvPr/>
        </p:nvSpPr>
        <p:spPr>
          <a:xfrm>
            <a:off x="477425" y="2967470"/>
            <a:ext cx="1014600" cy="462900"/>
          </a:xfrm>
          <a:prstGeom prst="rect">
            <a:avLst/>
          </a:prstGeom>
          <a:solidFill>
            <a:srgbClr val="701C7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9" name="Google Shape;2029;p83"/>
          <p:cNvSpPr/>
          <p:nvPr/>
        </p:nvSpPr>
        <p:spPr>
          <a:xfrm>
            <a:off x="477425" y="3429821"/>
            <a:ext cx="1014600" cy="462900"/>
          </a:xfrm>
          <a:prstGeom prst="rect">
            <a:avLst/>
          </a:prstGeom>
          <a:solidFill>
            <a:srgbClr val="761E8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0" name="Google Shape;2030;p83"/>
          <p:cNvSpPr/>
          <p:nvPr/>
        </p:nvSpPr>
        <p:spPr>
          <a:xfrm>
            <a:off x="477425" y="3892325"/>
            <a:ext cx="1014600" cy="462900"/>
          </a:xfrm>
          <a:prstGeom prst="rect">
            <a:avLst/>
          </a:prstGeom>
          <a:solidFill>
            <a:srgbClr val="761E8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1" name="Google Shape;2031;p83"/>
          <p:cNvSpPr/>
          <p:nvPr/>
        </p:nvSpPr>
        <p:spPr>
          <a:xfrm>
            <a:off x="477425" y="1427625"/>
            <a:ext cx="1014600" cy="1077900"/>
          </a:xfrm>
          <a:prstGeom prst="rect">
            <a:avLst/>
          </a:prstGeom>
          <a:solidFill>
            <a:srgbClr val="55156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2" name="Google Shape;2032;p83"/>
          <p:cNvSpPr/>
          <p:nvPr/>
        </p:nvSpPr>
        <p:spPr>
          <a:xfrm flipH="1" rot="5400000">
            <a:off x="2903648" y="1087725"/>
            <a:ext cx="141600" cy="23721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83"/>
          <p:cNvSpPr/>
          <p:nvPr/>
        </p:nvSpPr>
        <p:spPr>
          <a:xfrm flipH="1" rot="5400000">
            <a:off x="1908749" y="1939275"/>
            <a:ext cx="141900" cy="6690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83"/>
          <p:cNvSpPr/>
          <p:nvPr/>
        </p:nvSpPr>
        <p:spPr>
          <a:xfrm>
            <a:off x="2076925" y="2251125"/>
            <a:ext cx="447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83"/>
          <p:cNvSpPr/>
          <p:nvPr/>
        </p:nvSpPr>
        <p:spPr>
          <a:xfrm>
            <a:off x="2952109" y="2251124"/>
            <a:ext cx="447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83"/>
          <p:cNvSpPr/>
          <p:nvPr/>
        </p:nvSpPr>
        <p:spPr>
          <a:xfrm flipH="1" rot="5400000">
            <a:off x="6504900" y="2771000"/>
            <a:ext cx="137400" cy="17820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83"/>
          <p:cNvSpPr/>
          <p:nvPr/>
        </p:nvSpPr>
        <p:spPr>
          <a:xfrm flipH="1" rot="5400000">
            <a:off x="5682537" y="3590700"/>
            <a:ext cx="141300" cy="1413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7F2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83"/>
          <p:cNvSpPr txBox="1"/>
          <p:nvPr/>
        </p:nvSpPr>
        <p:spPr>
          <a:xfrm>
            <a:off x="8132763" y="4387221"/>
            <a:ext cx="5268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225A5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9225A5"/>
              </a:solidFill>
            </a:endParaRPr>
          </a:p>
        </p:txBody>
      </p:sp>
      <p:sp>
        <p:nvSpPr>
          <p:cNvPr id="2039" name="Google Shape;2039;p83"/>
          <p:cNvSpPr/>
          <p:nvPr/>
        </p:nvSpPr>
        <p:spPr>
          <a:xfrm>
            <a:off x="8130229" y="4403324"/>
            <a:ext cx="66300" cy="57600"/>
          </a:xfrm>
          <a:prstGeom prst="triangle">
            <a:avLst>
              <a:gd fmla="val 50000" name="adj"/>
            </a:avLst>
          </a:prstGeom>
          <a:solidFill>
            <a:srgbClr val="922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83"/>
          <p:cNvSpPr/>
          <p:nvPr/>
        </p:nvSpPr>
        <p:spPr>
          <a:xfrm flipH="1" rot="5400000">
            <a:off x="7399600" y="2935550"/>
            <a:ext cx="141600" cy="23772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83"/>
          <p:cNvSpPr/>
          <p:nvPr/>
        </p:nvSpPr>
        <p:spPr>
          <a:xfrm flipH="1" rot="5400000">
            <a:off x="6281812" y="4053475"/>
            <a:ext cx="141300" cy="1413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7F2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8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47" name="Google Shape;2047;p84"/>
          <p:cNvGrpSpPr/>
          <p:nvPr/>
        </p:nvGrpSpPr>
        <p:grpSpPr>
          <a:xfrm>
            <a:off x="6616600" y="1431525"/>
            <a:ext cx="2043900" cy="2927725"/>
            <a:chOff x="6616600" y="1431525"/>
            <a:chExt cx="2043900" cy="2927725"/>
          </a:xfrm>
        </p:grpSpPr>
        <p:sp>
          <p:nvSpPr>
            <p:cNvPr id="2048" name="Google Shape;2048;p84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7F2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84"/>
            <p:cNvSpPr/>
            <p:nvPr/>
          </p:nvSpPr>
          <p:spPr>
            <a:xfrm flipH="1" rot="10800000">
              <a:off x="6616600" y="1431525"/>
              <a:ext cx="2043900" cy="126900"/>
            </a:xfrm>
            <a:prstGeom prst="rect">
              <a:avLst/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84"/>
            <p:cNvSpPr txBox="1"/>
            <p:nvPr/>
          </p:nvSpPr>
          <p:spPr>
            <a:xfrm>
              <a:off x="66166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7F2090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b="1" sz="4200">
                <a:solidFill>
                  <a:srgbClr val="7F20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p84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F2090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7F20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2" name="Google Shape;2052;p84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F209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7F20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3" name="Google Shape;2053;p84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F2090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7F20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4" name="Google Shape;2054;p84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F2090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7F20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55" name="Google Shape;2055;p84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7F209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56" name="Google Shape;2056;p84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7F209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57" name="Google Shape;2057;p84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7F209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058" name="Google Shape;2058;p84"/>
          <p:cNvGrpSpPr/>
          <p:nvPr/>
        </p:nvGrpSpPr>
        <p:grpSpPr>
          <a:xfrm>
            <a:off x="4572350" y="1431525"/>
            <a:ext cx="2043900" cy="2927725"/>
            <a:chOff x="4572350" y="1431525"/>
            <a:chExt cx="2043900" cy="2927725"/>
          </a:xfrm>
        </p:grpSpPr>
        <p:sp>
          <p:nvSpPr>
            <p:cNvPr id="2059" name="Google Shape;2059;p84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84"/>
            <p:cNvSpPr/>
            <p:nvPr/>
          </p:nvSpPr>
          <p:spPr>
            <a:xfrm flipH="1" rot="10800000">
              <a:off x="4572350" y="1431525"/>
              <a:ext cx="2043900" cy="126900"/>
            </a:xfrm>
            <a:prstGeom prst="rect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84"/>
            <p:cNvSpPr txBox="1"/>
            <p:nvPr/>
          </p:nvSpPr>
          <p:spPr>
            <a:xfrm>
              <a:off x="457235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b="1" sz="42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2" name="Google Shape;2062;p84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3" name="Google Shape;2063;p84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4" name="Google Shape;2064;p84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5" name="Google Shape;2065;p84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66" name="Google Shape;2066;p84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67" name="Google Shape;2067;p84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68" name="Google Shape;2068;p84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761E86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069" name="Google Shape;2069;p84"/>
          <p:cNvGrpSpPr/>
          <p:nvPr/>
        </p:nvGrpSpPr>
        <p:grpSpPr>
          <a:xfrm>
            <a:off x="2528100" y="1431525"/>
            <a:ext cx="2043900" cy="2927725"/>
            <a:chOff x="2528100" y="1431525"/>
            <a:chExt cx="2043900" cy="2927725"/>
          </a:xfrm>
        </p:grpSpPr>
        <p:sp>
          <p:nvSpPr>
            <p:cNvPr id="2070" name="Google Shape;2070;p84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84"/>
            <p:cNvSpPr/>
            <p:nvPr/>
          </p:nvSpPr>
          <p:spPr>
            <a:xfrm flipH="1" rot="10800000">
              <a:off x="2528100" y="1431525"/>
              <a:ext cx="2043900" cy="1269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84"/>
            <p:cNvSpPr txBox="1"/>
            <p:nvPr/>
          </p:nvSpPr>
          <p:spPr>
            <a:xfrm>
              <a:off x="25281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08</a:t>
              </a:r>
              <a:endParaRPr b="1" sz="4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3" name="Google Shape;2073;p84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4" name="Google Shape;2074;p84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5" name="Google Shape;2075;p84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6" name="Google Shape;2076;p84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7" name="Google Shape;2077;p84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78" name="Google Shape;2078;p84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79" name="Google Shape;2079;p84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701C7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080" name="Google Shape;2080;p84"/>
          <p:cNvGrpSpPr/>
          <p:nvPr/>
        </p:nvGrpSpPr>
        <p:grpSpPr>
          <a:xfrm>
            <a:off x="484200" y="1431525"/>
            <a:ext cx="2043900" cy="2927725"/>
            <a:chOff x="3975900" y="1431525"/>
            <a:chExt cx="2043900" cy="2927725"/>
          </a:xfrm>
        </p:grpSpPr>
        <p:sp>
          <p:nvSpPr>
            <p:cNvPr id="2081" name="Google Shape;2081;p84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5515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84"/>
            <p:cNvSpPr/>
            <p:nvPr/>
          </p:nvSpPr>
          <p:spPr>
            <a:xfrm flipH="1" rot="10800000">
              <a:off x="3975900" y="1431525"/>
              <a:ext cx="2043900" cy="126900"/>
            </a:xfrm>
            <a:prstGeom prst="rect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84"/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551561"/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b="1" sz="4200">
                <a:solidFill>
                  <a:srgbClr val="55156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4" name="Google Shape;2084;p84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55156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55156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5" name="Google Shape;2085;p84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55156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55156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6" name="Google Shape;2086;p84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55156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55156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7" name="Google Shape;2087;p84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55156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55156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88" name="Google Shape;2088;p84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55156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89" name="Google Shape;2089;p84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55156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90" name="Google Shape;2090;p84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55156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091" name="Google Shape;2091;p84"/>
          <p:cNvSpPr/>
          <p:nvPr/>
        </p:nvSpPr>
        <p:spPr>
          <a:xfrm>
            <a:off x="479725" y="2743093"/>
            <a:ext cx="3065400" cy="207300"/>
          </a:xfrm>
          <a:prstGeom prst="rect">
            <a:avLst/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2" name="Google Shape;2092;p84"/>
          <p:cNvSpPr/>
          <p:nvPr/>
        </p:nvSpPr>
        <p:spPr>
          <a:xfrm>
            <a:off x="1500706" y="3066322"/>
            <a:ext cx="3065400" cy="207300"/>
          </a:xfrm>
          <a:prstGeom prst="rect">
            <a:avLst/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3" name="Google Shape;2093;p84"/>
          <p:cNvSpPr/>
          <p:nvPr/>
        </p:nvSpPr>
        <p:spPr>
          <a:xfrm>
            <a:off x="4573824" y="3712781"/>
            <a:ext cx="4092900" cy="207300"/>
          </a:xfrm>
          <a:prstGeom prst="rect">
            <a:avLst/>
          </a:prstGeom>
          <a:solidFill>
            <a:srgbClr val="761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4" name="Google Shape;2094;p84"/>
          <p:cNvSpPr/>
          <p:nvPr/>
        </p:nvSpPr>
        <p:spPr>
          <a:xfrm>
            <a:off x="6622500" y="4036010"/>
            <a:ext cx="2043900" cy="207300"/>
          </a:xfrm>
          <a:prstGeom prst="rect">
            <a:avLst/>
          </a:prstGeom>
          <a:solidFill>
            <a:srgbClr val="7F2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5" name="Google Shape;2095;p84"/>
          <p:cNvSpPr/>
          <p:nvPr/>
        </p:nvSpPr>
        <p:spPr>
          <a:xfrm>
            <a:off x="3552917" y="3389552"/>
            <a:ext cx="3065400" cy="207300"/>
          </a:xfrm>
          <a:prstGeom prst="rect">
            <a:avLst/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6" name="Google Shape;2096;p84"/>
          <p:cNvSpPr txBox="1"/>
          <p:nvPr/>
        </p:nvSpPr>
        <p:spPr>
          <a:xfrm>
            <a:off x="8132763" y="4387221"/>
            <a:ext cx="5268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225A5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9225A5"/>
              </a:solidFill>
            </a:endParaRPr>
          </a:p>
        </p:txBody>
      </p:sp>
      <p:sp>
        <p:nvSpPr>
          <p:cNvPr id="2097" name="Google Shape;2097;p84"/>
          <p:cNvSpPr/>
          <p:nvPr/>
        </p:nvSpPr>
        <p:spPr>
          <a:xfrm>
            <a:off x="8130229" y="4403324"/>
            <a:ext cx="66300" cy="57600"/>
          </a:xfrm>
          <a:prstGeom prst="triangle">
            <a:avLst>
              <a:gd fmla="val 50000" name="adj"/>
            </a:avLst>
          </a:prstGeom>
          <a:solidFill>
            <a:srgbClr val="922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84"/>
          <p:cNvSpPr/>
          <p:nvPr/>
        </p:nvSpPr>
        <p:spPr>
          <a:xfrm>
            <a:off x="1707179" y="2809239"/>
            <a:ext cx="66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84"/>
          <p:cNvSpPr/>
          <p:nvPr/>
        </p:nvSpPr>
        <p:spPr>
          <a:xfrm>
            <a:off x="2746004" y="2809239"/>
            <a:ext cx="66300" cy="57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idx="4294967295" type="ctrTitle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 CONCEPT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269" name="Google Shape;269;p37"/>
          <p:cNvSpPr txBox="1"/>
          <p:nvPr>
            <p:ph idx="4294967295" type="subTitle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270" name="Google Shape;270;p37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271" name="Google Shape;271;p3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37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274" name="Google Shape;274;p3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37"/>
          <p:cNvSpPr/>
          <p:nvPr/>
        </p:nvSpPr>
        <p:spPr>
          <a:xfrm>
            <a:off x="6365361" y="887713"/>
            <a:ext cx="257246" cy="2456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2697415">
            <a:off x="8060604" y="2145273"/>
            <a:ext cx="390522" cy="3728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8369546" y="1932400"/>
            <a:ext cx="156409" cy="1494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 rot="1279885">
            <a:off x="6187127" y="1628627"/>
            <a:ext cx="156402" cy="149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89" name="Google Shape;289;p38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90" name="Google Shape;290;p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343764"/>
      </a:dk1>
      <a:lt1>
        <a:srgbClr val="FFFFFF"/>
      </a:lt1>
      <a:dk2>
        <a:srgbClr val="666666"/>
      </a:dk2>
      <a:lt2>
        <a:srgbClr val="E9EAFD"/>
      </a:lt2>
      <a:accent1>
        <a:srgbClr val="BBE617"/>
      </a:accent1>
      <a:accent2>
        <a:srgbClr val="4B508D"/>
      </a:accent2>
      <a:accent3>
        <a:srgbClr val="701C7F"/>
      </a:accent3>
      <a:accent4>
        <a:srgbClr val="BEC4E0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