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embeddedFontLst>
    <p:embeddedFont>
      <p:font typeface="Century Gothic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regular.fntdata"/><Relationship Id="rId11" Type="http://schemas.openxmlformats.org/officeDocument/2006/relationships/slide" Target="slides/slide7.xml"/><Relationship Id="rId22" Type="http://schemas.openxmlformats.org/officeDocument/2006/relationships/font" Target="fonts/CenturyGothic-italic.fntdata"/><Relationship Id="rId10" Type="http://schemas.openxmlformats.org/officeDocument/2006/relationships/slide" Target="slides/slide6.xml"/><Relationship Id="rId21" Type="http://schemas.openxmlformats.org/officeDocument/2006/relationships/font" Target="fonts/CenturyGothic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CenturyGothic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entury Gothic"/>
              <a:buNone/>
              <a:defRPr sz="48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42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1E1E1E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rgbClr val="D3F589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rgbClr val="D3F589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rgbClr val="D3F589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rgbClr val="D3F589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rgbClr val="D3F589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rgbClr val="D3F589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rgbClr val="D3F589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20"/>
              <a:buNone/>
              <a:defRPr>
                <a:solidFill>
                  <a:srgbClr val="D3F589"/>
                </a:solidFill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2"/>
          <p:cNvCxnSpPr/>
          <p:nvPr/>
        </p:nvCxnSpPr>
        <p:spPr>
          <a:xfrm flipH="1">
            <a:off x="8228012" y="8467"/>
            <a:ext cx="3810000" cy="3810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2"/>
          <p:cNvCxnSpPr/>
          <p:nvPr/>
        </p:nvCxnSpPr>
        <p:spPr>
          <a:xfrm flipH="1">
            <a:off x="6108170" y="91545"/>
            <a:ext cx="6080655" cy="6080655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" name="Google Shape;25;p2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" name="Google Shape;26;p2"/>
          <p:cNvCxnSpPr/>
          <p:nvPr/>
        </p:nvCxnSpPr>
        <p:spPr>
          <a:xfrm flipH="1">
            <a:off x="7335837" y="32278"/>
            <a:ext cx="4852989" cy="4852989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" name="Google Shape;27;p2"/>
          <p:cNvCxnSpPr/>
          <p:nvPr/>
        </p:nvCxnSpPr>
        <p:spPr>
          <a:xfrm flipH="1">
            <a:off x="7845426" y="609601"/>
            <a:ext cx="4343399" cy="4343399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/>
          <p:nvPr>
            <p:ph idx="2" type="pic"/>
          </p:nvPr>
        </p:nvSpPr>
        <p:spPr>
          <a:xfrm>
            <a:off x="685800" y="533400"/>
            <a:ext cx="10818812" cy="31242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914402" y="3843867"/>
            <a:ext cx="830421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280"/>
              <a:buFont typeface="Century Gothic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>
            <a:off x="684212" y="4114800"/>
            <a:ext cx="8535988" cy="18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1E1E1E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D3F589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D3F589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D3F589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D3F589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D3F589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D3F589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D3F589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rgbClr val="D3F589"/>
                </a:solidFill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" type="body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2" type="body"/>
          </p:nvPr>
        </p:nvSpPr>
        <p:spPr>
          <a:xfrm>
            <a:off x="684213" y="4301067"/>
            <a:ext cx="8534400" cy="16848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1E1E1E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D3F589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D3F589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D3F589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D3F589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D3F589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D3F589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D3F589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rgbClr val="D3F589"/>
                </a:solidFill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00" name="Google Shape;100;p13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4"/>
          <p:cNvSpPr txBox="1"/>
          <p:nvPr>
            <p:ph idx="1" type="body"/>
          </p:nvPr>
        </p:nvSpPr>
        <p:spPr>
          <a:xfrm>
            <a:off x="684211" y="5132981"/>
            <a:ext cx="853599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1E1E1E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D3F589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D3F589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D3F589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D3F589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D3F589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D3F589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D3F589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rgbClr val="D3F589"/>
                </a:solidFill>
              </a:defRPr>
            </a:lvl9pPr>
          </a:lstStyle>
          <a:p/>
        </p:txBody>
      </p:sp>
      <p:sp>
        <p:nvSpPr>
          <p:cNvPr id="104" name="Google Shape;104;p14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684212" y="3928534"/>
            <a:ext cx="8534401" cy="10498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0" sz="2400" cap="none">
                <a:solidFill>
                  <a:schemeClr val="lt1"/>
                </a:solidFill>
              </a:defRPr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10" name="Google Shape;110;p15"/>
          <p:cNvSpPr txBox="1"/>
          <p:nvPr>
            <p:ph idx="2" type="body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1E1E1E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D3F589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D3F589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D3F589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D3F589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D3F589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D3F589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D3F589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rgbClr val="D3F589"/>
                </a:solidFill>
              </a:defRPr>
            </a:lvl9pPr>
          </a:lstStyle>
          <a:p/>
        </p:txBody>
      </p:sp>
      <p:sp>
        <p:nvSpPr>
          <p:cNvPr id="111" name="Google Shape;111;p15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5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15" name="Google Shape;115;p15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6"/>
          <p:cNvSpPr txBox="1"/>
          <p:nvPr>
            <p:ph idx="1" type="body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0" sz="2400" cap="none">
                <a:solidFill>
                  <a:schemeClr val="lt1"/>
                </a:solidFill>
              </a:defRPr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19" name="Google Shape;119;p16"/>
          <p:cNvSpPr txBox="1"/>
          <p:nvPr>
            <p:ph idx="2" type="body"/>
          </p:nvPr>
        </p:nvSpPr>
        <p:spPr>
          <a:xfrm>
            <a:off x="684211" y="4766732"/>
            <a:ext cx="8534401" cy="1227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1E1E1E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D3F589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D3F589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D3F589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D3F589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D3F589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D3F589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D3F589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rgbClr val="D3F589"/>
                </a:solidFill>
              </a:defRPr>
            </a:lvl9pPr>
          </a:lstStyle>
          <a:p/>
        </p:txBody>
      </p:sp>
      <p:sp>
        <p:nvSpPr>
          <p:cNvPr id="120" name="Google Shape;120;p16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6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 rot="5400000">
            <a:off x="3143778" y="-1773766"/>
            <a:ext cx="3615267" cy="8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26" name="Google Shape;126;p17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7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8"/>
          <p:cNvSpPr txBox="1"/>
          <p:nvPr>
            <p:ph idx="1" type="body"/>
          </p:nvPr>
        </p:nvSpPr>
        <p:spPr>
          <a:xfrm rot="5400000">
            <a:off x="1943100" y="-571500"/>
            <a:ext cx="5308600" cy="7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32" name="Google Shape;132;p18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8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8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676767"/>
            </a:gs>
            <a:gs pos="10000">
              <a:srgbClr val="676767"/>
            </a:gs>
            <a:gs pos="100000">
              <a:srgbClr val="232323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/>
          <p:nvPr>
            <p:ph type="title"/>
          </p:nvPr>
        </p:nvSpPr>
        <p:spPr>
          <a:xfrm>
            <a:off x="684211" y="2006600"/>
            <a:ext cx="8534401" cy="228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sz="36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684213" y="4495800"/>
            <a:ext cx="8534400" cy="1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1E1E1E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D3F589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D3F589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D3F589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D3F589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D3F589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D3F589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D3F589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rgbClr val="D3F589"/>
                </a:solidFill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684211" y="685800"/>
            <a:ext cx="4937655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2" type="body"/>
          </p:nvPr>
        </p:nvSpPr>
        <p:spPr>
          <a:xfrm>
            <a:off x="5808133" y="685801"/>
            <a:ext cx="4934479" cy="3615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24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0" name="Google Shape;50;p6"/>
          <p:cNvSpPr txBox="1"/>
          <p:nvPr>
            <p:ph idx="2" type="body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3" type="body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24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2" name="Google Shape;52;p6"/>
          <p:cNvSpPr txBox="1"/>
          <p:nvPr>
            <p:ph idx="4" type="body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" type="body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9" name="Google Shape;69;p9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/>
          <p:nvPr>
            <p:ph idx="2" type="pic"/>
          </p:nvPr>
        </p:nvSpPr>
        <p:spPr>
          <a:xfrm>
            <a:off x="989012" y="914400"/>
            <a:ext cx="3280974" cy="45720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6" name="Google Shape;76;p10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76767"/>
            </a:gs>
            <a:gs pos="10000">
              <a:srgbClr val="676767"/>
            </a:gs>
            <a:gs pos="100000">
              <a:srgbClr val="232323"/>
            </a:gs>
          </a:gsLst>
          <a:lin ang="612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" name="Google Shape;7;p1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" name="Google Shape;9;p1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" name="Google Shape;10;p1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" name="Google Shape;11;p1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" name="Google Shape;12;p1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rgbClr val="1E1E1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1E1E1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1E1E1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1E1E1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1E1E1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1E1E1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1E1E1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1E1E1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1E1E1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1414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1414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1414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1414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1414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1414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1414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1414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1414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1414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14141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46464"/>
            </a:gs>
            <a:gs pos="10000">
              <a:srgbClr val="646464"/>
            </a:gs>
            <a:gs pos="100000">
              <a:srgbClr val="292929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entury Gothic"/>
              <a:buNone/>
            </a:pPr>
            <a:r>
              <a:t/>
            </a:r>
            <a:endParaRPr/>
          </a:p>
        </p:txBody>
      </p:sp>
      <p:sp>
        <p:nvSpPr>
          <p:cNvPr id="140" name="Google Shape;140;p19"/>
          <p:cNvSpPr txBox="1"/>
          <p:nvPr>
            <p:ph idx="1" type="subTitle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t/>
            </a:r>
            <a:endParaRPr/>
          </a:p>
        </p:txBody>
      </p:sp>
      <p:sp>
        <p:nvSpPr>
          <p:cNvPr id="197" name="Google Shape;197;p28"/>
          <p:cNvSpPr/>
          <p:nvPr>
            <p:ph idx="2" type="pic"/>
          </p:nvPr>
        </p:nvSpPr>
        <p:spPr>
          <a:xfrm>
            <a:off x="685800" y="533400"/>
            <a:ext cx="10818812" cy="31242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28"/>
          <p:cNvSpPr txBox="1"/>
          <p:nvPr>
            <p:ph idx="1" type="body"/>
          </p:nvPr>
        </p:nvSpPr>
        <p:spPr>
          <a:xfrm>
            <a:off x="914402" y="3843867"/>
            <a:ext cx="830421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Font typeface="Century Gothic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t/>
            </a:r>
            <a:endParaRPr/>
          </a:p>
        </p:txBody>
      </p:sp>
      <p:sp>
        <p:nvSpPr>
          <p:cNvPr id="204" name="Google Shape;204;p29"/>
          <p:cNvSpPr txBox="1"/>
          <p:nvPr>
            <p:ph idx="1" type="body"/>
          </p:nvPr>
        </p:nvSpPr>
        <p:spPr>
          <a:xfrm>
            <a:off x="684212" y="4114800"/>
            <a:ext cx="8535988" cy="18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t/>
            </a:r>
            <a:endParaRPr/>
          </a:p>
        </p:txBody>
      </p:sp>
      <p:sp>
        <p:nvSpPr>
          <p:cNvPr id="210" name="Google Shape;210;p30"/>
          <p:cNvSpPr txBox="1"/>
          <p:nvPr>
            <p:ph idx="1" type="body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None/>
            </a:pPr>
            <a:r>
              <a:t/>
            </a:r>
            <a:endParaRPr/>
          </a:p>
        </p:txBody>
      </p:sp>
      <p:sp>
        <p:nvSpPr>
          <p:cNvPr id="211" name="Google Shape;211;p30"/>
          <p:cNvSpPr txBox="1"/>
          <p:nvPr>
            <p:ph idx="2" type="body"/>
          </p:nvPr>
        </p:nvSpPr>
        <p:spPr>
          <a:xfrm>
            <a:off x="684213" y="4301067"/>
            <a:ext cx="8534400" cy="16848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t/>
            </a:r>
            <a:endParaRPr/>
          </a:p>
        </p:txBody>
      </p:sp>
      <p:sp>
        <p:nvSpPr>
          <p:cNvPr id="217" name="Google Shape;217;p31"/>
          <p:cNvSpPr txBox="1"/>
          <p:nvPr>
            <p:ph idx="1" type="body"/>
          </p:nvPr>
        </p:nvSpPr>
        <p:spPr>
          <a:xfrm>
            <a:off x="684211" y="5132981"/>
            <a:ext cx="853599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/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t/>
            </a:r>
            <a:endParaRPr/>
          </a:p>
        </p:txBody>
      </p:sp>
      <p:sp>
        <p:nvSpPr>
          <p:cNvPr id="223" name="Google Shape;223;p32"/>
          <p:cNvSpPr txBox="1"/>
          <p:nvPr>
            <p:ph idx="1" type="body"/>
          </p:nvPr>
        </p:nvSpPr>
        <p:spPr>
          <a:xfrm>
            <a:off x="684212" y="3928534"/>
            <a:ext cx="8534401" cy="10498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</p:txBody>
      </p:sp>
      <p:sp>
        <p:nvSpPr>
          <p:cNvPr id="224" name="Google Shape;224;p32"/>
          <p:cNvSpPr txBox="1"/>
          <p:nvPr>
            <p:ph idx="2" type="body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t/>
            </a:r>
            <a:endParaRPr/>
          </a:p>
        </p:txBody>
      </p:sp>
      <p:sp>
        <p:nvSpPr>
          <p:cNvPr id="230" name="Google Shape;230;p33"/>
          <p:cNvSpPr txBox="1"/>
          <p:nvPr>
            <p:ph idx="1" type="body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</p:txBody>
      </p:sp>
      <p:sp>
        <p:nvSpPr>
          <p:cNvPr id="231" name="Google Shape;231;p33"/>
          <p:cNvSpPr txBox="1"/>
          <p:nvPr>
            <p:ph idx="2" type="body"/>
          </p:nvPr>
        </p:nvSpPr>
        <p:spPr>
          <a:xfrm>
            <a:off x="684211" y="4766732"/>
            <a:ext cx="8534401" cy="1227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684211" y="2006600"/>
            <a:ext cx="8534401" cy="228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t/>
            </a:r>
            <a:endParaRPr/>
          </a:p>
        </p:txBody>
      </p:sp>
      <p:sp>
        <p:nvSpPr>
          <p:cNvPr id="146" name="Google Shape;146;p20"/>
          <p:cNvSpPr txBox="1"/>
          <p:nvPr>
            <p:ph idx="1" type="body"/>
          </p:nvPr>
        </p:nvSpPr>
        <p:spPr>
          <a:xfrm>
            <a:off x="684213" y="4495800"/>
            <a:ext cx="8534400" cy="1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t/>
            </a:r>
            <a:endParaRPr/>
          </a:p>
        </p:txBody>
      </p:sp>
      <p:sp>
        <p:nvSpPr>
          <p:cNvPr id="152" name="Google Shape;152;p21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84150" lvl="0" marL="28575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t/>
            </a:r>
            <a:endParaRPr/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684211" y="685800"/>
            <a:ext cx="4937655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84150" lvl="0" marL="28575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59" name="Google Shape;159;p22"/>
          <p:cNvSpPr txBox="1"/>
          <p:nvPr>
            <p:ph idx="2" type="body"/>
          </p:nvPr>
        </p:nvSpPr>
        <p:spPr>
          <a:xfrm>
            <a:off x="5808133" y="685801"/>
            <a:ext cx="4934479" cy="3615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84150" lvl="0" marL="28575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t/>
            </a:r>
            <a:endParaRPr/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</p:txBody>
      </p:sp>
      <p:sp>
        <p:nvSpPr>
          <p:cNvPr id="166" name="Google Shape;166;p23"/>
          <p:cNvSpPr txBox="1"/>
          <p:nvPr>
            <p:ph idx="2" type="body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4150" lvl="0" marL="28575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67" name="Google Shape;167;p23"/>
          <p:cNvSpPr txBox="1"/>
          <p:nvPr>
            <p:ph idx="3" type="body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</p:txBody>
      </p:sp>
      <p:sp>
        <p:nvSpPr>
          <p:cNvPr id="168" name="Google Shape;168;p23"/>
          <p:cNvSpPr txBox="1"/>
          <p:nvPr>
            <p:ph idx="4" type="body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4150" lvl="0" marL="28575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</a:pPr>
            <a:r>
              <a:t/>
            </a:r>
            <a:endParaRPr/>
          </a:p>
        </p:txBody>
      </p:sp>
      <p:sp>
        <p:nvSpPr>
          <p:cNvPr id="183" name="Google Shape;183;p26"/>
          <p:cNvSpPr txBox="1"/>
          <p:nvPr>
            <p:ph idx="1" type="body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84150" lvl="0" marL="28575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84" name="Google Shape;184;p26"/>
          <p:cNvSpPr txBox="1"/>
          <p:nvPr>
            <p:ph idx="2" type="body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r>
              <a:t/>
            </a:r>
            <a:endParaRPr/>
          </a:p>
        </p:txBody>
      </p:sp>
      <p:sp>
        <p:nvSpPr>
          <p:cNvPr id="190" name="Google Shape;190;p27"/>
          <p:cNvSpPr/>
          <p:nvPr>
            <p:ph idx="2" type="pic"/>
          </p:nvPr>
        </p:nvSpPr>
        <p:spPr>
          <a:xfrm>
            <a:off x="989012" y="914400"/>
            <a:ext cx="3280974" cy="45720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27"/>
          <p:cNvSpPr txBox="1"/>
          <p:nvPr>
            <p:ph idx="1" type="body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ce">
  <a:themeElements>
    <a:clrScheme name="SeniorDesignPDR">
      <a:dk1>
        <a:srgbClr val="FFFFFF"/>
      </a:dk1>
      <a:lt1>
        <a:srgbClr val="C1F11D"/>
      </a:lt1>
      <a:dk2>
        <a:srgbClr val="282828"/>
      </a:dk2>
      <a:lt2>
        <a:srgbClr val="646464"/>
      </a:lt2>
      <a:accent1>
        <a:srgbClr val="4B508D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