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Dosis"/>
      <p:regular r:id="rId20"/>
      <p:bold r:id="rId21"/>
    </p:embeddedFont>
    <p:embeddedFont>
      <p:font typeface="Oswald Medium"/>
      <p:regular r:id="rId22"/>
      <p:bold r:id="rId23"/>
    </p:embeddedFont>
    <p:embeddedFont>
      <p:font typeface="Roboto"/>
      <p:regular r:id="rId24"/>
      <p:bold r:id="rId25"/>
      <p:italic r:id="rId26"/>
      <p:boldItalic r:id="rId27"/>
    </p:embeddedFont>
    <p:embeddedFont>
      <p:font typeface="Inconsolata Medium"/>
      <p:regular r:id="rId28"/>
      <p:bold r:id="rId29"/>
    </p:embeddedFont>
    <p:embeddedFont>
      <p:font typeface="Oswald SemiBo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osis-regular.fntdata"/><Relationship Id="rId22" Type="http://schemas.openxmlformats.org/officeDocument/2006/relationships/font" Target="fonts/OswaldMedium-regular.fntdata"/><Relationship Id="rId21" Type="http://schemas.openxmlformats.org/officeDocument/2006/relationships/font" Target="fonts/Dosis-bold.fntdata"/><Relationship Id="rId24" Type="http://schemas.openxmlformats.org/officeDocument/2006/relationships/font" Target="fonts/Roboto-regular.fntdata"/><Relationship Id="rId23" Type="http://schemas.openxmlformats.org/officeDocument/2006/relationships/font" Target="fonts/OswaldMedium-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InconsolataMedium-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consolata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SemiBold-bold.fntdata"/><Relationship Id="rId30" Type="http://schemas.openxmlformats.org/officeDocument/2006/relationships/font" Target="fonts/OswaldSemiBo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cde66063c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cde66063c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cde66063c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cde66063c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cde66063c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cde66063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cde66063c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cde66063c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de66063cc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de66063c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343764"/>
                </a:solidFill>
                <a:latin typeface="Roboto"/>
                <a:ea typeface="Roboto"/>
                <a:cs typeface="Roboto"/>
                <a:sym typeface="Roboto"/>
              </a:rPr>
              <a:t>Protocontrol allows engineers and hobbyists to execute their vision for a user interface panel with a start-to-finish user interface development experience</a:t>
            </a:r>
            <a:endParaRPr sz="1300">
              <a:solidFill>
                <a:srgbClr val="343764"/>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343764"/>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 sz="1300">
                <a:solidFill>
                  <a:srgbClr val="343764"/>
                </a:solidFill>
                <a:latin typeface="Roboto"/>
                <a:ea typeface="Roboto"/>
                <a:cs typeface="Roboto"/>
                <a:sym typeface="Roboto"/>
              </a:rPr>
              <a:t>Bring the audience to the same place as us before diving into details, set the tone, differentiate ourselves from other projects </a:t>
            </a:r>
            <a:endParaRPr b="1" sz="1300">
              <a:solidFill>
                <a:srgbClr val="343764"/>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b="1" sz="1300">
              <a:solidFill>
                <a:srgbClr val="343764"/>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i="1" sz="1800">
              <a:solidFill>
                <a:srgbClr val="343764"/>
              </a:solidFill>
              <a:latin typeface="Roboto"/>
              <a:ea typeface="Roboto"/>
              <a:cs typeface="Roboto"/>
              <a:sym typeface="Roboto"/>
            </a:endParaRPr>
          </a:p>
          <a:p>
            <a:pPr indent="-342900" lvl="0" marL="457200" rtl="0" algn="l">
              <a:spcBef>
                <a:spcPts val="1200"/>
              </a:spcBef>
              <a:spcAft>
                <a:spcPts val="0"/>
              </a:spcAft>
              <a:buClr>
                <a:srgbClr val="BBE617"/>
              </a:buClr>
              <a:buSzPts val="1800"/>
              <a:buFont typeface="Roboto"/>
              <a:buChar char="▸"/>
            </a:pPr>
            <a:r>
              <a:rPr i="1" lang="en" sz="1800">
                <a:solidFill>
                  <a:srgbClr val="343764"/>
                </a:solidFill>
                <a:latin typeface="Roboto"/>
                <a:ea typeface="Roboto"/>
                <a:cs typeface="Roboto"/>
                <a:sym typeface="Roboto"/>
              </a:rPr>
              <a:t>Software platform to design user interface layout</a:t>
            </a:r>
            <a:endParaRPr i="1" sz="1800">
              <a:solidFill>
                <a:srgbClr val="343764"/>
              </a:solidFill>
              <a:latin typeface="Roboto"/>
              <a:ea typeface="Roboto"/>
              <a:cs typeface="Roboto"/>
              <a:sym typeface="Roboto"/>
            </a:endParaRPr>
          </a:p>
          <a:p>
            <a:pPr indent="-342900" lvl="0" marL="457200" rtl="0" algn="l">
              <a:spcBef>
                <a:spcPts val="0"/>
              </a:spcBef>
              <a:spcAft>
                <a:spcPts val="0"/>
              </a:spcAft>
              <a:buClr>
                <a:srgbClr val="BBE617"/>
              </a:buClr>
              <a:buSzPts val="1800"/>
              <a:buFont typeface="Roboto"/>
              <a:buChar char="▸"/>
            </a:pPr>
            <a:r>
              <a:rPr i="1" lang="en" sz="1800">
                <a:solidFill>
                  <a:srgbClr val="343764"/>
                </a:solidFill>
                <a:latin typeface="Roboto"/>
                <a:ea typeface="Roboto"/>
                <a:cs typeface="Roboto"/>
                <a:sym typeface="Roboto"/>
              </a:rPr>
              <a:t>Touch-screen display </a:t>
            </a:r>
            <a:endParaRPr i="1" sz="1800">
              <a:solidFill>
                <a:srgbClr val="343764"/>
              </a:solidFill>
              <a:latin typeface="Roboto"/>
              <a:ea typeface="Roboto"/>
              <a:cs typeface="Roboto"/>
              <a:sym typeface="Roboto"/>
            </a:endParaRPr>
          </a:p>
          <a:p>
            <a:pPr indent="-342900" lvl="0" marL="457200" rtl="0" algn="l">
              <a:spcBef>
                <a:spcPts val="0"/>
              </a:spcBef>
              <a:spcAft>
                <a:spcPts val="0"/>
              </a:spcAft>
              <a:buClr>
                <a:srgbClr val="BBE617"/>
              </a:buClr>
              <a:buSzPts val="1800"/>
              <a:buFont typeface="Roboto"/>
              <a:buChar char="▸"/>
            </a:pPr>
            <a:r>
              <a:rPr i="1" lang="en" sz="1800">
                <a:solidFill>
                  <a:srgbClr val="343764"/>
                </a:solidFill>
                <a:latin typeface="Roboto"/>
                <a:ea typeface="Roboto"/>
                <a:cs typeface="Roboto"/>
                <a:sym typeface="Roboto"/>
              </a:rPr>
              <a:t>Hot swappable hardware</a:t>
            </a:r>
            <a:endParaRPr i="1" sz="1800">
              <a:solidFill>
                <a:srgbClr val="343764"/>
              </a:solidFill>
              <a:latin typeface="Roboto"/>
              <a:ea typeface="Roboto"/>
              <a:cs typeface="Roboto"/>
              <a:sym typeface="Roboto"/>
            </a:endParaRPr>
          </a:p>
          <a:p>
            <a:pPr indent="-342900" lvl="0" marL="457200" rtl="0" algn="l">
              <a:spcBef>
                <a:spcPts val="0"/>
              </a:spcBef>
              <a:spcAft>
                <a:spcPts val="0"/>
              </a:spcAft>
              <a:buClr>
                <a:srgbClr val="BBE617"/>
              </a:buClr>
              <a:buSzPts val="1800"/>
              <a:buFont typeface="Roboto"/>
              <a:buChar char="▸"/>
            </a:pPr>
            <a:r>
              <a:rPr i="1" lang="en" sz="1800">
                <a:solidFill>
                  <a:srgbClr val="343764"/>
                </a:solidFill>
                <a:latin typeface="Roboto"/>
                <a:ea typeface="Roboto"/>
                <a:cs typeface="Roboto"/>
                <a:sym typeface="Roboto"/>
              </a:rPr>
              <a:t>Compatible with industry standard technology</a:t>
            </a:r>
            <a:endParaRPr b="1" sz="1300">
              <a:solidFill>
                <a:srgbClr val="343764"/>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de66063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de66063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de66063cc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de66063cc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cde66063cc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cde66063cc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de66063cc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de66063cc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cde66063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cde66063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cde66063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cde66063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cde66063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cde66063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22222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chemeClr val="accent1"/>
          </a:solidFill>
          <a:ln>
            <a:noFill/>
          </a:ln>
        </p:spPr>
      </p:sp>
      <p:sp>
        <p:nvSpPr>
          <p:cNvPr id="57" name="Google Shape;57;p14"/>
          <p:cNvSpPr/>
          <p:nvPr/>
        </p:nvSpPr>
        <p:spPr>
          <a:xfrm flipH="1">
            <a:off x="-418950" y="4394400"/>
            <a:ext cx="8172300" cy="749100"/>
          </a:xfrm>
          <a:prstGeom prst="parallelogram">
            <a:avLst>
              <a:gd fmla="val 51542" name="adj"/>
            </a:avLst>
          </a:prstGeom>
          <a:solidFill>
            <a:srgbClr val="FFFFFF">
              <a:alpha val="17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58" name="Google Shape;58;p14"/>
          <p:cNvSpPr/>
          <p:nvPr/>
        </p:nvSpPr>
        <p:spPr>
          <a:xfrm flipH="1">
            <a:off x="1187225" y="3724500"/>
            <a:ext cx="8369700" cy="669900"/>
          </a:xfrm>
          <a:prstGeom prst="parallelogram">
            <a:avLst>
              <a:gd fmla="val 51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type="ctrTitle"/>
          </p:nvPr>
        </p:nvSpPr>
        <p:spPr>
          <a:xfrm>
            <a:off x="1172400" y="1868375"/>
            <a:ext cx="6799200" cy="16755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60" name="Shape 60"/>
        <p:cNvGrpSpPr/>
        <p:nvPr/>
      </p:nvGrpSpPr>
      <p:grpSpPr>
        <a:xfrm>
          <a:off x="0" y="0"/>
          <a:ext cx="0" cy="0"/>
          <a:chOff x="0" y="0"/>
          <a:chExt cx="0" cy="0"/>
        </a:xfrm>
      </p:grpSpPr>
      <p:sp>
        <p:nvSpPr>
          <p:cNvPr id="61" name="Google Shape;61;p15"/>
          <p:cNvSpPr txBox="1"/>
          <p:nvPr>
            <p:ph type="title"/>
          </p:nvPr>
        </p:nvSpPr>
        <p:spPr>
          <a:xfrm>
            <a:off x="1104900" y="276075"/>
            <a:ext cx="6724500" cy="749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atin typeface="Roboto"/>
                <a:ea typeface="Roboto"/>
                <a:cs typeface="Roboto"/>
                <a:sym typeface="Roboto"/>
              </a:defRPr>
            </a:lvl1pPr>
            <a:lvl2pPr lvl="1" rtl="0">
              <a:spcBef>
                <a:spcPts val="0"/>
              </a:spcBef>
              <a:spcAft>
                <a:spcPts val="0"/>
              </a:spcAft>
              <a:buSzPts val="2400"/>
              <a:buNone/>
              <a:defRPr>
                <a:latin typeface="Roboto"/>
                <a:ea typeface="Roboto"/>
                <a:cs typeface="Roboto"/>
                <a:sym typeface="Roboto"/>
              </a:defRPr>
            </a:lvl2pPr>
            <a:lvl3pPr lvl="2" rtl="0">
              <a:spcBef>
                <a:spcPts val="0"/>
              </a:spcBef>
              <a:spcAft>
                <a:spcPts val="0"/>
              </a:spcAft>
              <a:buSzPts val="2400"/>
              <a:buNone/>
              <a:defRPr>
                <a:latin typeface="Roboto"/>
                <a:ea typeface="Roboto"/>
                <a:cs typeface="Roboto"/>
                <a:sym typeface="Roboto"/>
              </a:defRPr>
            </a:lvl3pPr>
            <a:lvl4pPr lvl="3" rtl="0">
              <a:spcBef>
                <a:spcPts val="0"/>
              </a:spcBef>
              <a:spcAft>
                <a:spcPts val="0"/>
              </a:spcAft>
              <a:buSzPts val="2400"/>
              <a:buNone/>
              <a:defRPr>
                <a:latin typeface="Roboto"/>
                <a:ea typeface="Roboto"/>
                <a:cs typeface="Roboto"/>
                <a:sym typeface="Roboto"/>
              </a:defRPr>
            </a:lvl4pPr>
            <a:lvl5pPr lvl="4" rtl="0">
              <a:spcBef>
                <a:spcPts val="0"/>
              </a:spcBef>
              <a:spcAft>
                <a:spcPts val="0"/>
              </a:spcAft>
              <a:buSzPts val="2400"/>
              <a:buNone/>
              <a:defRPr>
                <a:latin typeface="Roboto"/>
                <a:ea typeface="Roboto"/>
                <a:cs typeface="Roboto"/>
                <a:sym typeface="Roboto"/>
              </a:defRPr>
            </a:lvl5pPr>
            <a:lvl6pPr lvl="5" rtl="0">
              <a:spcBef>
                <a:spcPts val="0"/>
              </a:spcBef>
              <a:spcAft>
                <a:spcPts val="0"/>
              </a:spcAft>
              <a:buSzPts val="2400"/>
              <a:buNone/>
              <a:defRPr>
                <a:latin typeface="Roboto"/>
                <a:ea typeface="Roboto"/>
                <a:cs typeface="Roboto"/>
                <a:sym typeface="Roboto"/>
              </a:defRPr>
            </a:lvl6pPr>
            <a:lvl7pPr lvl="6" rtl="0">
              <a:spcBef>
                <a:spcPts val="0"/>
              </a:spcBef>
              <a:spcAft>
                <a:spcPts val="0"/>
              </a:spcAft>
              <a:buSzPts val="2400"/>
              <a:buNone/>
              <a:defRPr>
                <a:latin typeface="Roboto"/>
                <a:ea typeface="Roboto"/>
                <a:cs typeface="Roboto"/>
                <a:sym typeface="Roboto"/>
              </a:defRPr>
            </a:lvl7pPr>
            <a:lvl8pPr lvl="7" rtl="0">
              <a:spcBef>
                <a:spcPts val="0"/>
              </a:spcBef>
              <a:spcAft>
                <a:spcPts val="0"/>
              </a:spcAft>
              <a:buSzPts val="2400"/>
              <a:buNone/>
              <a:defRPr>
                <a:latin typeface="Roboto"/>
                <a:ea typeface="Roboto"/>
                <a:cs typeface="Roboto"/>
                <a:sym typeface="Roboto"/>
              </a:defRPr>
            </a:lvl8pPr>
            <a:lvl9pPr lvl="8" rtl="0">
              <a:spcBef>
                <a:spcPts val="0"/>
              </a:spcBef>
              <a:spcAft>
                <a:spcPts val="0"/>
              </a:spcAft>
              <a:buSzPts val="2400"/>
              <a:buNone/>
              <a:defRPr>
                <a:latin typeface="Roboto"/>
                <a:ea typeface="Roboto"/>
                <a:cs typeface="Roboto"/>
                <a:sym typeface="Roboto"/>
              </a:defRPr>
            </a:lvl9pPr>
          </a:lstStyle>
          <a:p/>
        </p:txBody>
      </p:sp>
      <p:sp>
        <p:nvSpPr>
          <p:cNvPr id="62" name="Google Shape;62;p15"/>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3" name="Google Shape;63;p15"/>
          <p:cNvGrpSpPr/>
          <p:nvPr/>
        </p:nvGrpSpPr>
        <p:grpSpPr>
          <a:xfrm>
            <a:off x="1526678" y="2220366"/>
            <a:ext cx="6090715" cy="702675"/>
            <a:chOff x="3571" y="2240822"/>
            <a:chExt cx="8120953" cy="936900"/>
          </a:xfrm>
        </p:grpSpPr>
        <p:sp>
          <p:nvSpPr>
            <p:cNvPr id="64" name="Google Shape;64;p15"/>
            <p:cNvSpPr/>
            <p:nvPr/>
          </p:nvSpPr>
          <p:spPr>
            <a:xfrm>
              <a:off x="3571" y="2240822"/>
              <a:ext cx="1561800" cy="9369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 name="Google Shape;65;p15"/>
            <p:cNvSpPr txBox="1"/>
            <p:nvPr/>
          </p:nvSpPr>
          <p:spPr>
            <a:xfrm>
              <a:off x="31015" y="2268266"/>
              <a:ext cx="1506900" cy="882000"/>
            </a:xfrm>
            <a:prstGeom prst="rect">
              <a:avLst/>
            </a:prstGeom>
            <a:solidFill>
              <a:schemeClr val="accent2"/>
            </a:solid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66" name="Google Shape;66;p15"/>
            <p:cNvSpPr/>
            <p:nvPr/>
          </p:nvSpPr>
          <p:spPr>
            <a:xfrm>
              <a:off x="1721445" y="2515682"/>
              <a:ext cx="331200" cy="387300"/>
            </a:xfrm>
            <a:prstGeom prst="rightArrow">
              <a:avLst>
                <a:gd fmla="val 60000" name="adj1"/>
                <a:gd fmla="val 50000" name="adj2"/>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15"/>
            <p:cNvSpPr txBox="1"/>
            <p:nvPr/>
          </p:nvSpPr>
          <p:spPr>
            <a:xfrm>
              <a:off x="1721445" y="2593142"/>
              <a:ext cx="231900" cy="232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b="0" i="0" sz="1200" u="none" cap="none" strike="noStrike">
                <a:solidFill>
                  <a:schemeClr val="lt1"/>
                </a:solidFill>
                <a:latin typeface="Calibri"/>
                <a:ea typeface="Calibri"/>
                <a:cs typeface="Calibri"/>
                <a:sym typeface="Calibri"/>
              </a:endParaRPr>
            </a:p>
          </p:txBody>
        </p:sp>
        <p:sp>
          <p:nvSpPr>
            <p:cNvPr id="68" name="Google Shape;68;p15"/>
            <p:cNvSpPr/>
            <p:nvPr/>
          </p:nvSpPr>
          <p:spPr>
            <a:xfrm>
              <a:off x="2189956" y="2240822"/>
              <a:ext cx="1561800" cy="9369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9" name="Google Shape;69;p15"/>
            <p:cNvSpPr txBox="1"/>
            <p:nvPr/>
          </p:nvSpPr>
          <p:spPr>
            <a:xfrm>
              <a:off x="2217400" y="2268266"/>
              <a:ext cx="1506900" cy="882000"/>
            </a:xfrm>
            <a:prstGeom prst="rect">
              <a:avLst/>
            </a:prstGeom>
            <a:solidFill>
              <a:schemeClr val="accent2"/>
            </a:solid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70" name="Google Shape;70;p15"/>
            <p:cNvSpPr/>
            <p:nvPr/>
          </p:nvSpPr>
          <p:spPr>
            <a:xfrm>
              <a:off x="3907829" y="2515682"/>
              <a:ext cx="331200" cy="387300"/>
            </a:xfrm>
            <a:prstGeom prst="rightArrow">
              <a:avLst>
                <a:gd fmla="val 60000" name="adj1"/>
                <a:gd fmla="val 50000" name="adj2"/>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 name="Google Shape;71;p15"/>
            <p:cNvSpPr txBox="1"/>
            <p:nvPr/>
          </p:nvSpPr>
          <p:spPr>
            <a:xfrm>
              <a:off x="3907829" y="2593142"/>
              <a:ext cx="231900" cy="232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b="0" i="0" sz="1200" u="none" cap="none" strike="noStrike">
                <a:solidFill>
                  <a:schemeClr val="lt1"/>
                </a:solidFill>
                <a:latin typeface="Calibri"/>
                <a:ea typeface="Calibri"/>
                <a:cs typeface="Calibri"/>
                <a:sym typeface="Calibri"/>
              </a:endParaRPr>
            </a:p>
          </p:txBody>
        </p:sp>
        <p:sp>
          <p:nvSpPr>
            <p:cNvPr id="72" name="Google Shape;72;p15"/>
            <p:cNvSpPr/>
            <p:nvPr/>
          </p:nvSpPr>
          <p:spPr>
            <a:xfrm>
              <a:off x="4376340" y="2240822"/>
              <a:ext cx="1561800" cy="9369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 name="Google Shape;73;p15"/>
            <p:cNvSpPr txBox="1"/>
            <p:nvPr/>
          </p:nvSpPr>
          <p:spPr>
            <a:xfrm>
              <a:off x="4403784" y="2268266"/>
              <a:ext cx="1506900" cy="882000"/>
            </a:xfrm>
            <a:prstGeom prst="rect">
              <a:avLst/>
            </a:prstGeom>
            <a:solidFill>
              <a:schemeClr val="accent2"/>
            </a:solid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Calibri"/>
                <a:buNone/>
              </a:pPr>
              <a:r>
                <a:t/>
              </a:r>
              <a:endParaRPr b="0" i="0" sz="3000" u="none" cap="none" strike="noStrike">
                <a:solidFill>
                  <a:schemeClr val="lt1"/>
                </a:solidFill>
                <a:latin typeface="Calibri"/>
                <a:ea typeface="Calibri"/>
                <a:cs typeface="Calibri"/>
                <a:sym typeface="Calibri"/>
              </a:endParaRPr>
            </a:p>
          </p:txBody>
        </p:sp>
        <p:sp>
          <p:nvSpPr>
            <p:cNvPr id="74" name="Google Shape;74;p15"/>
            <p:cNvSpPr/>
            <p:nvPr/>
          </p:nvSpPr>
          <p:spPr>
            <a:xfrm>
              <a:off x="6094214" y="2515682"/>
              <a:ext cx="331200" cy="387300"/>
            </a:xfrm>
            <a:prstGeom prst="rightArrow">
              <a:avLst>
                <a:gd fmla="val 60000" name="adj1"/>
                <a:gd fmla="val 50000" name="adj2"/>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 name="Google Shape;75;p15"/>
            <p:cNvSpPr txBox="1"/>
            <p:nvPr/>
          </p:nvSpPr>
          <p:spPr>
            <a:xfrm>
              <a:off x="6094214" y="2593142"/>
              <a:ext cx="231900" cy="232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b="0" i="0" sz="1200" u="none" cap="none" strike="noStrike">
                <a:solidFill>
                  <a:schemeClr val="lt1"/>
                </a:solidFill>
                <a:latin typeface="Calibri"/>
                <a:ea typeface="Calibri"/>
                <a:cs typeface="Calibri"/>
                <a:sym typeface="Calibri"/>
              </a:endParaRPr>
            </a:p>
          </p:txBody>
        </p:sp>
        <p:sp>
          <p:nvSpPr>
            <p:cNvPr id="76" name="Google Shape;76;p15"/>
            <p:cNvSpPr/>
            <p:nvPr/>
          </p:nvSpPr>
          <p:spPr>
            <a:xfrm>
              <a:off x="6562724" y="2240822"/>
              <a:ext cx="1561800" cy="9369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 name="Google Shape;77;p15"/>
            <p:cNvSpPr txBox="1"/>
            <p:nvPr/>
          </p:nvSpPr>
          <p:spPr>
            <a:xfrm>
              <a:off x="6590168" y="2268266"/>
              <a:ext cx="1506900" cy="882000"/>
            </a:xfrm>
            <a:prstGeom prst="rect">
              <a:avLst/>
            </a:prstGeom>
            <a:solidFill>
              <a:schemeClr val="accent2"/>
            </a:solid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Calibri"/>
                <a:buNone/>
              </a:pPr>
              <a:r>
                <a:t/>
              </a:r>
              <a:endParaRPr b="0" i="0" sz="30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78" name="Shape 78"/>
        <p:cNvGrpSpPr/>
        <p:nvPr/>
      </p:nvGrpSpPr>
      <p:grpSpPr>
        <a:xfrm>
          <a:off x="0" y="0"/>
          <a:ext cx="0" cy="0"/>
          <a:chOff x="0" y="0"/>
          <a:chExt cx="0" cy="0"/>
        </a:xfrm>
      </p:grpSpPr>
      <p:sp>
        <p:nvSpPr>
          <p:cNvPr id="79" name="Google Shape;79;p16"/>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rgbClr val="FFFFFF">
              <a:alpha val="17690"/>
            </a:srgbClr>
          </a:solidFill>
          <a:ln>
            <a:noFill/>
          </a:ln>
        </p:spPr>
      </p:sp>
      <p:sp>
        <p:nvSpPr>
          <p:cNvPr id="80" name="Google Shape;80;p16"/>
          <p:cNvSpPr/>
          <p:nvPr/>
        </p:nvSpPr>
        <p:spPr>
          <a:xfrm flipH="1">
            <a:off x="-388900" y="4394400"/>
            <a:ext cx="8172300" cy="749100"/>
          </a:xfrm>
          <a:prstGeom prst="parallelogram">
            <a:avLst>
              <a:gd fmla="val 51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81" name="Google Shape;81;p16"/>
          <p:cNvSpPr/>
          <p:nvPr/>
        </p:nvSpPr>
        <p:spPr>
          <a:xfrm flipH="1">
            <a:off x="1028475" y="4166400"/>
            <a:ext cx="8369700" cy="2280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type="ctrTitle"/>
          </p:nvPr>
        </p:nvSpPr>
        <p:spPr>
          <a:xfrm>
            <a:off x="1028475" y="2345350"/>
            <a:ext cx="52200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3" name="Google Shape;83;p16"/>
          <p:cNvSpPr txBox="1"/>
          <p:nvPr>
            <p:ph idx="1" type="subTitle"/>
          </p:nvPr>
        </p:nvSpPr>
        <p:spPr>
          <a:xfrm>
            <a:off x="1028475" y="3449650"/>
            <a:ext cx="5220000" cy="570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p:txBody>
      </p:sp>
      <p:sp>
        <p:nvSpPr>
          <p:cNvPr id="84" name="Google Shape;8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lgn="r">
              <a:buNone/>
              <a:defRPr>
                <a:solidFill>
                  <a:schemeClr val="dk1"/>
                </a:solidFill>
              </a:defRPr>
            </a:lvl1pPr>
            <a:lvl2pPr lvl="1" rtl="0" algn="r">
              <a:buNone/>
              <a:defRPr>
                <a:solidFill>
                  <a:schemeClr val="dk1"/>
                </a:solidFill>
              </a:defRPr>
            </a:lvl2pPr>
            <a:lvl3pPr lvl="2" rtl="0" algn="r">
              <a:buNone/>
              <a:defRPr>
                <a:solidFill>
                  <a:schemeClr val="dk1"/>
                </a:solidFill>
              </a:defRPr>
            </a:lvl3pPr>
            <a:lvl4pPr lvl="3" rtl="0" algn="r">
              <a:buNone/>
              <a:defRPr>
                <a:solidFill>
                  <a:schemeClr val="dk1"/>
                </a:solidFill>
              </a:defRPr>
            </a:lvl4pPr>
            <a:lvl5pPr lvl="4" rtl="0" algn="r">
              <a:buNone/>
              <a:defRPr>
                <a:solidFill>
                  <a:schemeClr val="dk1"/>
                </a:solidFill>
              </a:defRPr>
            </a:lvl5pPr>
            <a:lvl6pPr lvl="5" rtl="0" algn="r">
              <a:buNone/>
              <a:defRPr>
                <a:solidFill>
                  <a:schemeClr val="dk1"/>
                </a:solidFill>
              </a:defRPr>
            </a:lvl6pPr>
            <a:lvl7pPr lvl="6" rtl="0" algn="r">
              <a:buNone/>
              <a:defRPr>
                <a:solidFill>
                  <a:schemeClr val="dk1"/>
                </a:solidFill>
              </a:defRPr>
            </a:lvl7pPr>
            <a:lvl8pPr lvl="7" rtl="0" algn="r">
              <a:buNone/>
              <a:defRPr>
                <a:solidFill>
                  <a:schemeClr val="dk1"/>
                </a:solidFill>
              </a:defRPr>
            </a:lvl8pPr>
            <a:lvl9pPr lvl="8" rtl="0"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2.0">
  <p:cSld name="TITLE_1_2">
    <p:bg>
      <p:bgPr>
        <a:solidFill>
          <a:schemeClr val="accent1"/>
        </a:solidFill>
      </p:bgPr>
    </p:bg>
    <p:spTree>
      <p:nvGrpSpPr>
        <p:cNvPr id="85" name="Shape 85"/>
        <p:cNvGrpSpPr/>
        <p:nvPr/>
      </p:nvGrpSpPr>
      <p:grpSpPr>
        <a:xfrm>
          <a:off x="0" y="0"/>
          <a:ext cx="0" cy="0"/>
          <a:chOff x="0" y="0"/>
          <a:chExt cx="0" cy="0"/>
        </a:xfrm>
      </p:grpSpPr>
      <p:sp>
        <p:nvSpPr>
          <p:cNvPr id="86" name="Google Shape;86;p17"/>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rgbClr val="FFFFFF">
              <a:alpha val="17690"/>
            </a:srgbClr>
          </a:solidFill>
          <a:ln>
            <a:noFill/>
          </a:ln>
        </p:spPr>
      </p:sp>
      <p:sp>
        <p:nvSpPr>
          <p:cNvPr id="87" name="Google Shape;87;p17"/>
          <p:cNvSpPr/>
          <p:nvPr/>
        </p:nvSpPr>
        <p:spPr>
          <a:xfrm flipH="1">
            <a:off x="929650" y="3642425"/>
            <a:ext cx="8629800" cy="752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ctrTitle"/>
          </p:nvPr>
        </p:nvSpPr>
        <p:spPr>
          <a:xfrm>
            <a:off x="1332025" y="3234725"/>
            <a:ext cx="52200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9" name="Google Shape;8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lgn="r">
              <a:buNone/>
              <a:defRPr>
                <a:solidFill>
                  <a:schemeClr val="dk1"/>
                </a:solidFill>
              </a:defRPr>
            </a:lvl1pPr>
            <a:lvl2pPr lvl="1" rtl="0" algn="r">
              <a:buNone/>
              <a:defRPr>
                <a:solidFill>
                  <a:schemeClr val="dk1"/>
                </a:solidFill>
              </a:defRPr>
            </a:lvl2pPr>
            <a:lvl3pPr lvl="2" rtl="0" algn="r">
              <a:buNone/>
              <a:defRPr>
                <a:solidFill>
                  <a:schemeClr val="dk1"/>
                </a:solidFill>
              </a:defRPr>
            </a:lvl3pPr>
            <a:lvl4pPr lvl="3" rtl="0" algn="r">
              <a:buNone/>
              <a:defRPr>
                <a:solidFill>
                  <a:schemeClr val="dk1"/>
                </a:solidFill>
              </a:defRPr>
            </a:lvl4pPr>
            <a:lvl5pPr lvl="4" rtl="0" algn="r">
              <a:buNone/>
              <a:defRPr>
                <a:solidFill>
                  <a:schemeClr val="dk1"/>
                </a:solidFill>
              </a:defRPr>
            </a:lvl5pPr>
            <a:lvl6pPr lvl="5" rtl="0" algn="r">
              <a:buNone/>
              <a:defRPr>
                <a:solidFill>
                  <a:schemeClr val="dk1"/>
                </a:solidFill>
              </a:defRPr>
            </a:lvl6pPr>
            <a:lvl7pPr lvl="6" rtl="0" algn="r">
              <a:buNone/>
              <a:defRPr>
                <a:solidFill>
                  <a:schemeClr val="dk1"/>
                </a:solidFill>
              </a:defRPr>
            </a:lvl7pPr>
            <a:lvl8pPr lvl="7" rtl="0" algn="r">
              <a:buNone/>
              <a:defRPr>
                <a:solidFill>
                  <a:schemeClr val="dk1"/>
                </a:solidFill>
              </a:defRPr>
            </a:lvl8pPr>
            <a:lvl9pPr lvl="8" rtl="0"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90" name="Shape 90"/>
        <p:cNvGrpSpPr/>
        <p:nvPr/>
      </p:nvGrpSpPr>
      <p:grpSpPr>
        <a:xfrm>
          <a:off x="0" y="0"/>
          <a:ext cx="0" cy="0"/>
          <a:chOff x="0" y="0"/>
          <a:chExt cx="0" cy="0"/>
        </a:xfrm>
      </p:grpSpPr>
      <p:sp>
        <p:nvSpPr>
          <p:cNvPr id="91" name="Google Shape;91;p18"/>
          <p:cNvSpPr/>
          <p:nvPr/>
        </p:nvSpPr>
        <p:spPr>
          <a:xfrm>
            <a:off x="-44050" y="-38100"/>
            <a:ext cx="4139800" cy="5192625"/>
          </a:xfrm>
          <a:custGeom>
            <a:rect b="b" l="l" r="r" t="t"/>
            <a:pathLst>
              <a:path extrusionOk="0" h="207705" w="165592">
                <a:moveTo>
                  <a:pt x="165592" y="207264"/>
                </a:moveTo>
                <a:lnTo>
                  <a:pt x="58150" y="0"/>
                </a:lnTo>
                <a:lnTo>
                  <a:pt x="0" y="643"/>
                </a:lnTo>
                <a:lnTo>
                  <a:pt x="881" y="207705"/>
                </a:lnTo>
                <a:close/>
              </a:path>
            </a:pathLst>
          </a:custGeom>
          <a:solidFill>
            <a:schemeClr val="lt2"/>
          </a:solidFill>
          <a:ln>
            <a:noFill/>
          </a:ln>
        </p:spPr>
      </p:sp>
      <p:sp>
        <p:nvSpPr>
          <p:cNvPr id="92" name="Google Shape;92;p18"/>
          <p:cNvSpPr/>
          <p:nvPr/>
        </p:nvSpPr>
        <p:spPr>
          <a:xfrm flipH="1">
            <a:off x="-647600" y="-14750"/>
            <a:ext cx="24819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idx="1" type="body"/>
          </p:nvPr>
        </p:nvSpPr>
        <p:spPr>
          <a:xfrm>
            <a:off x="990375" y="1021950"/>
            <a:ext cx="7343100" cy="3372600"/>
          </a:xfrm>
          <a:prstGeom prst="rect">
            <a:avLst/>
          </a:prstGeom>
        </p:spPr>
        <p:txBody>
          <a:bodyPr anchorCtr="0" anchor="ctr" bIns="91425" lIns="91425" spcFirstLastPara="1" rIns="91425" wrap="square" tIns="91425">
            <a:noAutofit/>
          </a:bodyPr>
          <a:lstStyle>
            <a:lvl1pPr indent="-457200" lvl="0" marL="457200" rtl="0">
              <a:spcBef>
                <a:spcPts val="600"/>
              </a:spcBef>
              <a:spcAft>
                <a:spcPts val="0"/>
              </a:spcAft>
              <a:buSzPts val="3600"/>
              <a:buChar char="▸"/>
              <a:defRPr i="1" sz="3600"/>
            </a:lvl1pPr>
            <a:lvl2pPr indent="-457200" lvl="1" marL="914400" rtl="0">
              <a:spcBef>
                <a:spcPts val="0"/>
              </a:spcBef>
              <a:spcAft>
                <a:spcPts val="0"/>
              </a:spcAft>
              <a:buSzPts val="3600"/>
              <a:buChar char="▹"/>
              <a:defRPr i="1" sz="3600"/>
            </a:lvl2pPr>
            <a:lvl3pPr indent="-457200" lvl="2" marL="1371600" rtl="0">
              <a:spcBef>
                <a:spcPts val="0"/>
              </a:spcBef>
              <a:spcAft>
                <a:spcPts val="0"/>
              </a:spcAft>
              <a:buSzPts val="3600"/>
              <a:buChar char="▹"/>
              <a:defRPr i="1" sz="3600"/>
            </a:lvl3pPr>
            <a:lvl4pPr indent="-457200" lvl="3" marL="1828800" rtl="0">
              <a:spcBef>
                <a:spcPts val="0"/>
              </a:spcBef>
              <a:spcAft>
                <a:spcPts val="0"/>
              </a:spcAft>
              <a:buSzPts val="3600"/>
              <a:buChar char="▹"/>
              <a:defRPr i="1" sz="3600"/>
            </a:lvl4pPr>
            <a:lvl5pPr indent="-457200" lvl="4" marL="2286000" rtl="0">
              <a:spcBef>
                <a:spcPts val="0"/>
              </a:spcBef>
              <a:spcAft>
                <a:spcPts val="0"/>
              </a:spcAft>
              <a:buSzPts val="3600"/>
              <a:buChar char="▹"/>
              <a:defRPr i="1" sz="3600"/>
            </a:lvl5pPr>
            <a:lvl6pPr indent="-457200" lvl="5" marL="2743200" rtl="0">
              <a:spcBef>
                <a:spcPts val="0"/>
              </a:spcBef>
              <a:spcAft>
                <a:spcPts val="0"/>
              </a:spcAft>
              <a:buSzPts val="3600"/>
              <a:buChar char="▹"/>
              <a:defRPr i="1" sz="3600"/>
            </a:lvl6pPr>
            <a:lvl7pPr indent="-457200" lvl="6" marL="3200400" rtl="0">
              <a:spcBef>
                <a:spcPts val="0"/>
              </a:spcBef>
              <a:spcAft>
                <a:spcPts val="0"/>
              </a:spcAft>
              <a:buSzPts val="3600"/>
              <a:buChar char="▹"/>
              <a:defRPr i="1" sz="3600"/>
            </a:lvl7pPr>
            <a:lvl8pPr indent="-457200" lvl="7" marL="3657600" rtl="0">
              <a:spcBef>
                <a:spcPts val="0"/>
              </a:spcBef>
              <a:spcAft>
                <a:spcPts val="0"/>
              </a:spcAft>
              <a:buSzPts val="3600"/>
              <a:buChar char="▹"/>
              <a:defRPr i="1" sz="3600"/>
            </a:lvl8pPr>
            <a:lvl9pPr indent="-457200" lvl="8" marL="4114800" rtl="0">
              <a:spcBef>
                <a:spcPts val="0"/>
              </a:spcBef>
              <a:spcAft>
                <a:spcPts val="0"/>
              </a:spcAft>
              <a:buSzPts val="3600"/>
              <a:buChar char="▹"/>
              <a:defRPr i="1" sz="3600"/>
            </a:lvl9pPr>
          </a:lstStyle>
          <a:p/>
        </p:txBody>
      </p:sp>
      <p:sp>
        <p:nvSpPr>
          <p:cNvPr id="94" name="Google Shape;94;p18"/>
          <p:cNvSpPr txBox="1"/>
          <p:nvPr/>
        </p:nvSpPr>
        <p:spPr>
          <a:xfrm>
            <a:off x="-121150" y="-271850"/>
            <a:ext cx="19557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95" name="Google Shape;95;p18"/>
          <p:cNvSpPr/>
          <p:nvPr/>
        </p:nvSpPr>
        <p:spPr>
          <a:xfrm flipH="1">
            <a:off x="1440947" y="-14750"/>
            <a:ext cx="7458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flipH="1">
            <a:off x="6957299" y="4394650"/>
            <a:ext cx="26439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6957475" y="4137550"/>
            <a:ext cx="21864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98" name="Google Shape;98;p18"/>
          <p:cNvSpPr/>
          <p:nvPr/>
        </p:nvSpPr>
        <p:spPr>
          <a:xfrm flipH="1">
            <a:off x="6626547" y="4394650"/>
            <a:ext cx="7458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lgn="r">
              <a:buNone/>
              <a:defRPr>
                <a:solidFill>
                  <a:schemeClr val="dk1"/>
                </a:solidFill>
              </a:defRPr>
            </a:lvl1pPr>
            <a:lvl2pPr lvl="1" rtl="0" algn="r">
              <a:buNone/>
              <a:defRPr>
                <a:solidFill>
                  <a:schemeClr val="dk1"/>
                </a:solidFill>
              </a:defRPr>
            </a:lvl2pPr>
            <a:lvl3pPr lvl="2" rtl="0" algn="r">
              <a:buNone/>
              <a:defRPr>
                <a:solidFill>
                  <a:schemeClr val="dk1"/>
                </a:solidFill>
              </a:defRPr>
            </a:lvl3pPr>
            <a:lvl4pPr lvl="3" rtl="0" algn="r">
              <a:buNone/>
              <a:defRPr>
                <a:solidFill>
                  <a:schemeClr val="dk1"/>
                </a:solidFill>
              </a:defRPr>
            </a:lvl4pPr>
            <a:lvl5pPr lvl="4" rtl="0" algn="r">
              <a:buNone/>
              <a:defRPr>
                <a:solidFill>
                  <a:schemeClr val="dk1"/>
                </a:solidFill>
              </a:defRPr>
            </a:lvl5pPr>
            <a:lvl6pPr lvl="5" rtl="0" algn="r">
              <a:buNone/>
              <a:defRPr>
                <a:solidFill>
                  <a:schemeClr val="dk1"/>
                </a:solidFill>
              </a:defRPr>
            </a:lvl6pPr>
            <a:lvl7pPr lvl="6" rtl="0" algn="r">
              <a:buNone/>
              <a:defRPr>
                <a:solidFill>
                  <a:schemeClr val="dk1"/>
                </a:solidFill>
              </a:defRPr>
            </a:lvl7pPr>
            <a:lvl8pPr lvl="7" rtl="0" algn="r">
              <a:buNone/>
              <a:defRPr>
                <a:solidFill>
                  <a:schemeClr val="dk1"/>
                </a:solidFill>
              </a:defRPr>
            </a:lvl8pPr>
            <a:lvl9pPr lvl="8" rtl="0"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0" name="Shape 100"/>
        <p:cNvGrpSpPr/>
        <p:nvPr/>
      </p:nvGrpSpPr>
      <p:grpSpPr>
        <a:xfrm>
          <a:off x="0" y="0"/>
          <a:ext cx="0" cy="0"/>
          <a:chOff x="0" y="0"/>
          <a:chExt cx="0" cy="0"/>
        </a:xfrm>
      </p:grpSpPr>
      <p:grpSp>
        <p:nvGrpSpPr>
          <p:cNvPr id="101" name="Google Shape;101;p19"/>
          <p:cNvGrpSpPr/>
          <p:nvPr/>
        </p:nvGrpSpPr>
        <p:grpSpPr>
          <a:xfrm>
            <a:off x="-903537" y="-38100"/>
            <a:ext cx="10524355" cy="5214650"/>
            <a:chOff x="-903537" y="-38100"/>
            <a:chExt cx="10524355" cy="5214650"/>
          </a:xfrm>
        </p:grpSpPr>
        <p:sp>
          <p:nvSpPr>
            <p:cNvPr id="102" name="Google Shape;102;p19"/>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103" name="Google Shape;103;p19"/>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9"/>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9" name="Google Shape;109;p19"/>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10" name="Google Shape;110;p19"/>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pic>
        <p:nvPicPr>
          <p:cNvPr id="111" name="Google Shape;111;p19"/>
          <p:cNvPicPr preferRelativeResize="0"/>
          <p:nvPr/>
        </p:nvPicPr>
        <p:blipFill rotWithShape="1">
          <a:blip r:embed="rId2">
            <a:alphaModFix/>
          </a:blip>
          <a:srcRect b="67910" l="19433" r="63208" t="19918"/>
          <a:stretch/>
        </p:blipFill>
        <p:spPr>
          <a:xfrm>
            <a:off x="7953550" y="337600"/>
            <a:ext cx="1190450" cy="62602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2" name="Shape 112"/>
        <p:cNvGrpSpPr/>
        <p:nvPr/>
      </p:nvGrpSpPr>
      <p:grpSpPr>
        <a:xfrm>
          <a:off x="0" y="0"/>
          <a:ext cx="0" cy="0"/>
          <a:chOff x="0" y="0"/>
          <a:chExt cx="0" cy="0"/>
        </a:xfrm>
      </p:grpSpPr>
      <p:grpSp>
        <p:nvGrpSpPr>
          <p:cNvPr id="113" name="Google Shape;113;p20"/>
          <p:cNvGrpSpPr/>
          <p:nvPr/>
        </p:nvGrpSpPr>
        <p:grpSpPr>
          <a:xfrm>
            <a:off x="-903537" y="-38100"/>
            <a:ext cx="10524355" cy="5214650"/>
            <a:chOff x="-903537" y="-38100"/>
            <a:chExt cx="10524355" cy="5214650"/>
          </a:xfrm>
        </p:grpSpPr>
        <p:sp>
          <p:nvSpPr>
            <p:cNvPr id="114" name="Google Shape;114;p20"/>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115" name="Google Shape;115;p20"/>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20"/>
          <p:cNvSpPr txBox="1"/>
          <p:nvPr>
            <p:ph type="title"/>
          </p:nvPr>
        </p:nvSpPr>
        <p:spPr>
          <a:xfrm>
            <a:off x="1101386" y="272850"/>
            <a:ext cx="7574400" cy="749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0" sz="2400"/>
            </a:lvl1pPr>
            <a:lvl2pPr lvl="1" rtl="0">
              <a:spcBef>
                <a:spcPts val="0"/>
              </a:spcBef>
              <a:spcAft>
                <a:spcPts val="0"/>
              </a:spcAft>
              <a:buSzPts val="2400"/>
              <a:buNone/>
              <a:defRPr b="0" sz="2400"/>
            </a:lvl2pPr>
            <a:lvl3pPr lvl="2" rtl="0">
              <a:spcBef>
                <a:spcPts val="0"/>
              </a:spcBef>
              <a:spcAft>
                <a:spcPts val="0"/>
              </a:spcAft>
              <a:buSzPts val="2400"/>
              <a:buNone/>
              <a:defRPr b="0" sz="2400"/>
            </a:lvl3pPr>
            <a:lvl4pPr lvl="3" rtl="0">
              <a:spcBef>
                <a:spcPts val="0"/>
              </a:spcBef>
              <a:spcAft>
                <a:spcPts val="0"/>
              </a:spcAft>
              <a:buSzPts val="2400"/>
              <a:buNone/>
              <a:defRPr b="0" sz="2400"/>
            </a:lvl4pPr>
            <a:lvl5pPr lvl="4" rtl="0">
              <a:spcBef>
                <a:spcPts val="0"/>
              </a:spcBef>
              <a:spcAft>
                <a:spcPts val="0"/>
              </a:spcAft>
              <a:buSzPts val="2400"/>
              <a:buNone/>
              <a:defRPr b="0" sz="2400"/>
            </a:lvl5pPr>
            <a:lvl6pPr lvl="5" rtl="0">
              <a:spcBef>
                <a:spcPts val="0"/>
              </a:spcBef>
              <a:spcAft>
                <a:spcPts val="0"/>
              </a:spcAft>
              <a:buSzPts val="2400"/>
              <a:buNone/>
              <a:defRPr b="0" sz="2400"/>
            </a:lvl6pPr>
            <a:lvl7pPr lvl="6" rtl="0">
              <a:spcBef>
                <a:spcPts val="0"/>
              </a:spcBef>
              <a:spcAft>
                <a:spcPts val="0"/>
              </a:spcAft>
              <a:buSzPts val="2400"/>
              <a:buNone/>
              <a:defRPr b="0" sz="2400"/>
            </a:lvl7pPr>
            <a:lvl8pPr lvl="7" rtl="0">
              <a:spcBef>
                <a:spcPts val="0"/>
              </a:spcBef>
              <a:spcAft>
                <a:spcPts val="0"/>
              </a:spcAft>
              <a:buSzPts val="2400"/>
              <a:buNone/>
              <a:defRPr b="0" sz="2400"/>
            </a:lvl8pPr>
            <a:lvl9pPr lvl="8" rtl="0">
              <a:spcBef>
                <a:spcPts val="0"/>
              </a:spcBef>
              <a:spcAft>
                <a:spcPts val="0"/>
              </a:spcAft>
              <a:buSzPts val="2400"/>
              <a:buNone/>
              <a:defRPr b="0" sz="2400"/>
            </a:lvl9pPr>
          </a:lstStyle>
          <a:p/>
        </p:txBody>
      </p:sp>
      <p:sp>
        <p:nvSpPr>
          <p:cNvPr id="121" name="Google Shape;121;p20"/>
          <p:cNvSpPr txBox="1"/>
          <p:nvPr>
            <p:ph idx="1" type="body"/>
          </p:nvPr>
        </p:nvSpPr>
        <p:spPr>
          <a:xfrm>
            <a:off x="1101375" y="1311550"/>
            <a:ext cx="3681900" cy="35379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22" name="Google Shape;122;p20"/>
          <p:cNvSpPr txBox="1"/>
          <p:nvPr>
            <p:ph idx="2" type="body"/>
          </p:nvPr>
        </p:nvSpPr>
        <p:spPr>
          <a:xfrm>
            <a:off x="5004949" y="1311550"/>
            <a:ext cx="3681900" cy="35379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23" name="Google Shape;123;p20"/>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pic>
        <p:nvPicPr>
          <p:cNvPr id="124" name="Google Shape;124;p20"/>
          <p:cNvPicPr preferRelativeResize="0"/>
          <p:nvPr/>
        </p:nvPicPr>
        <p:blipFill rotWithShape="1">
          <a:blip r:embed="rId2">
            <a:alphaModFix/>
          </a:blip>
          <a:srcRect b="67910" l="19433" r="63208" t="19918"/>
          <a:stretch/>
        </p:blipFill>
        <p:spPr>
          <a:xfrm>
            <a:off x="7953550" y="337600"/>
            <a:ext cx="1190450" cy="62602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25" name="Shape 125"/>
        <p:cNvGrpSpPr/>
        <p:nvPr/>
      </p:nvGrpSpPr>
      <p:grpSpPr>
        <a:xfrm>
          <a:off x="0" y="0"/>
          <a:ext cx="0" cy="0"/>
          <a:chOff x="0" y="0"/>
          <a:chExt cx="0" cy="0"/>
        </a:xfrm>
      </p:grpSpPr>
      <p:grpSp>
        <p:nvGrpSpPr>
          <p:cNvPr id="126" name="Google Shape;126;p21"/>
          <p:cNvGrpSpPr/>
          <p:nvPr/>
        </p:nvGrpSpPr>
        <p:grpSpPr>
          <a:xfrm>
            <a:off x="-903537" y="-38100"/>
            <a:ext cx="10524355" cy="5214650"/>
            <a:chOff x="-903537" y="-38100"/>
            <a:chExt cx="10524355" cy="5214650"/>
          </a:xfrm>
        </p:grpSpPr>
        <p:sp>
          <p:nvSpPr>
            <p:cNvPr id="127" name="Google Shape;127;p21"/>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128" name="Google Shape;128;p21"/>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21"/>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4" name="Google Shape;134;p21"/>
          <p:cNvSpPr txBox="1"/>
          <p:nvPr>
            <p:ph idx="1" type="body"/>
          </p:nvPr>
        </p:nvSpPr>
        <p:spPr>
          <a:xfrm>
            <a:off x="1104900" y="1224350"/>
            <a:ext cx="2423100" cy="3549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35" name="Google Shape;135;p21"/>
          <p:cNvSpPr txBox="1"/>
          <p:nvPr>
            <p:ph idx="2" type="body"/>
          </p:nvPr>
        </p:nvSpPr>
        <p:spPr>
          <a:xfrm>
            <a:off x="3652189" y="1224350"/>
            <a:ext cx="2423100" cy="3549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36" name="Google Shape;136;p21"/>
          <p:cNvSpPr txBox="1"/>
          <p:nvPr>
            <p:ph idx="3" type="body"/>
          </p:nvPr>
        </p:nvSpPr>
        <p:spPr>
          <a:xfrm>
            <a:off x="6199478" y="1224350"/>
            <a:ext cx="2423100" cy="3549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37" name="Google Shape;137;p21"/>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pic>
        <p:nvPicPr>
          <p:cNvPr id="138" name="Google Shape;138;p21"/>
          <p:cNvPicPr preferRelativeResize="0"/>
          <p:nvPr/>
        </p:nvPicPr>
        <p:blipFill rotWithShape="1">
          <a:blip r:embed="rId2">
            <a:alphaModFix/>
          </a:blip>
          <a:srcRect b="67910" l="19433" r="63208" t="19918"/>
          <a:stretch/>
        </p:blipFill>
        <p:spPr>
          <a:xfrm>
            <a:off x="7953550" y="337600"/>
            <a:ext cx="1190450" cy="6260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grpSp>
        <p:nvGrpSpPr>
          <p:cNvPr id="140" name="Google Shape;140;p22"/>
          <p:cNvGrpSpPr/>
          <p:nvPr/>
        </p:nvGrpSpPr>
        <p:grpSpPr>
          <a:xfrm>
            <a:off x="-903537" y="-38100"/>
            <a:ext cx="10524355" cy="5214650"/>
            <a:chOff x="-903537" y="-38100"/>
            <a:chExt cx="10524355" cy="5214650"/>
          </a:xfrm>
        </p:grpSpPr>
        <p:sp>
          <p:nvSpPr>
            <p:cNvPr id="141" name="Google Shape;141;p22"/>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142" name="Google Shape;142;p22"/>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22"/>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48" name="Google Shape;148;p22"/>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pic>
        <p:nvPicPr>
          <p:cNvPr id="149" name="Google Shape;149;p22"/>
          <p:cNvPicPr preferRelativeResize="0"/>
          <p:nvPr/>
        </p:nvPicPr>
        <p:blipFill rotWithShape="1">
          <a:blip r:embed="rId2">
            <a:alphaModFix/>
          </a:blip>
          <a:srcRect b="67910" l="19433" r="63208" t="19918"/>
          <a:stretch/>
        </p:blipFill>
        <p:spPr>
          <a:xfrm>
            <a:off x="7953550" y="337600"/>
            <a:ext cx="1190450" cy="62602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
    <p:spTree>
      <p:nvGrpSpPr>
        <p:cNvPr id="150" name="Shape 150"/>
        <p:cNvGrpSpPr/>
        <p:nvPr/>
      </p:nvGrpSpPr>
      <p:grpSpPr>
        <a:xfrm>
          <a:off x="0" y="0"/>
          <a:ext cx="0" cy="0"/>
          <a:chOff x="0" y="0"/>
          <a:chExt cx="0" cy="0"/>
        </a:xfrm>
      </p:grpSpPr>
      <p:sp>
        <p:nvSpPr>
          <p:cNvPr id="151" name="Google Shape;151;p23"/>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52" name="Google Shape;152;p23"/>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53" name="Google Shape;153;p23"/>
          <p:cNvGrpSpPr/>
          <p:nvPr/>
        </p:nvGrpSpPr>
        <p:grpSpPr>
          <a:xfrm>
            <a:off x="-903537" y="-17561"/>
            <a:ext cx="10524355" cy="5171411"/>
            <a:chOff x="-903537" y="-17561"/>
            <a:chExt cx="10524355" cy="5171411"/>
          </a:xfrm>
        </p:grpSpPr>
        <p:sp>
          <p:nvSpPr>
            <p:cNvPr id="154" name="Google Shape;154;p23"/>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9" name="Google Shape;159;p23"/>
          <p:cNvPicPr preferRelativeResize="0"/>
          <p:nvPr/>
        </p:nvPicPr>
        <p:blipFill rotWithShape="1">
          <a:blip r:embed="rId2">
            <a:alphaModFix/>
          </a:blip>
          <a:srcRect b="67910" l="19433" r="63208" t="19918"/>
          <a:stretch/>
        </p:blipFill>
        <p:spPr>
          <a:xfrm>
            <a:off x="7953550" y="337600"/>
            <a:ext cx="1190450" cy="62602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TITLE_ONLY_1">
    <p:spTree>
      <p:nvGrpSpPr>
        <p:cNvPr id="160" name="Shape 160"/>
        <p:cNvGrpSpPr/>
        <p:nvPr/>
      </p:nvGrpSpPr>
      <p:grpSpPr>
        <a:xfrm>
          <a:off x="0" y="0"/>
          <a:ext cx="0" cy="0"/>
          <a:chOff x="0" y="0"/>
          <a:chExt cx="0" cy="0"/>
        </a:xfrm>
      </p:grpSpPr>
      <p:sp>
        <p:nvSpPr>
          <p:cNvPr id="161" name="Google Shape;161;p24"/>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FFFFF">
              <a:alpha val="17690"/>
            </a:srgbClr>
          </a:solidFill>
          <a:ln>
            <a:noFill/>
          </a:ln>
        </p:spPr>
      </p:sp>
      <p:sp>
        <p:nvSpPr>
          <p:cNvPr id="162" name="Google Shape;162;p24"/>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flipH="1">
            <a:off x="472134" y="-9525"/>
            <a:ext cx="518400" cy="749100"/>
          </a:xfrm>
          <a:prstGeom prst="parallelogram">
            <a:avLst>
              <a:gd fmla="val 75009"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flipH="1">
            <a:off x="742953" y="272850"/>
            <a:ext cx="7505700" cy="749100"/>
          </a:xfrm>
          <a:prstGeom prst="parallelogram">
            <a:avLst>
              <a:gd fmla="val 51542" name="adj"/>
            </a:avLst>
          </a:prstGeom>
          <a:solidFill>
            <a:srgbClr val="222222">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8" name="Google Shape;168;p24"/>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pic>
        <p:nvPicPr>
          <p:cNvPr id="169" name="Google Shape;169;p24"/>
          <p:cNvPicPr preferRelativeResize="0"/>
          <p:nvPr/>
        </p:nvPicPr>
        <p:blipFill rotWithShape="1">
          <a:blip r:embed="rId2">
            <a:alphaModFix/>
          </a:blip>
          <a:srcRect b="67910" l="19433" r="63208" t="19918"/>
          <a:stretch/>
        </p:blipFill>
        <p:spPr>
          <a:xfrm>
            <a:off x="7953550" y="337600"/>
            <a:ext cx="1190450" cy="62602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sp>
        <p:nvSpPr>
          <p:cNvPr id="171" name="Google Shape;171;p25"/>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172" name="Google Shape;172;p25"/>
          <p:cNvSpPr/>
          <p:nvPr/>
        </p:nvSpPr>
        <p:spPr>
          <a:xfrm flipH="1">
            <a:off x="742953" y="440630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flipH="1">
            <a:off x="7861618" y="440630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txBox="1"/>
          <p:nvPr>
            <p:ph idx="1" type="body"/>
          </p:nvPr>
        </p:nvSpPr>
        <p:spPr>
          <a:xfrm>
            <a:off x="1123950" y="4406300"/>
            <a:ext cx="6737400" cy="749100"/>
          </a:xfrm>
          <a:prstGeom prst="rect">
            <a:avLst/>
          </a:prstGeom>
        </p:spPr>
        <p:txBody>
          <a:bodyPr anchorCtr="0" anchor="ctr" bIns="91425" lIns="91425" spcFirstLastPara="1" rIns="91425" wrap="square" tIns="91425">
            <a:noAutofit/>
          </a:bodyPr>
          <a:lstStyle>
            <a:lvl1pPr indent="-228600" lvl="0" marL="457200" rtl="0">
              <a:spcBef>
                <a:spcPts val="360"/>
              </a:spcBef>
              <a:spcAft>
                <a:spcPts val="0"/>
              </a:spcAft>
              <a:buClr>
                <a:srgbClr val="FFFFFF"/>
              </a:buClr>
              <a:buSzPts val="1800"/>
              <a:buNone/>
              <a:defRPr sz="1800">
                <a:solidFill>
                  <a:srgbClr val="FFFFFF"/>
                </a:solidFill>
              </a:defRPr>
            </a:lvl1pPr>
          </a:lstStyle>
          <a:p/>
        </p:txBody>
      </p:sp>
      <p:sp>
        <p:nvSpPr>
          <p:cNvPr id="177" name="Google Shape;177;p25"/>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pic>
        <p:nvPicPr>
          <p:cNvPr id="178" name="Google Shape;178;p25"/>
          <p:cNvPicPr preferRelativeResize="0"/>
          <p:nvPr/>
        </p:nvPicPr>
        <p:blipFill rotWithShape="1">
          <a:blip r:embed="rId2">
            <a:alphaModFix/>
          </a:blip>
          <a:srcRect b="67910" l="19433" r="63208" t="19918"/>
          <a:stretch/>
        </p:blipFill>
        <p:spPr>
          <a:xfrm>
            <a:off x="7861625" y="4467825"/>
            <a:ext cx="1190450" cy="62602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9" name="Shape 179"/>
        <p:cNvGrpSpPr/>
        <p:nvPr/>
      </p:nvGrpSpPr>
      <p:grpSpPr>
        <a:xfrm>
          <a:off x="0" y="0"/>
          <a:ext cx="0" cy="0"/>
          <a:chOff x="0" y="0"/>
          <a:chExt cx="0" cy="0"/>
        </a:xfrm>
      </p:grpSpPr>
      <p:sp>
        <p:nvSpPr>
          <p:cNvPr id="180" name="Google Shape;180;p26"/>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181" name="Google Shape;181;p26"/>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ted">
  <p:cSld name="BLANK_1">
    <p:bg>
      <p:bgPr>
        <a:solidFill>
          <a:schemeClr val="dk1"/>
        </a:solidFill>
      </p:bgPr>
    </p:bg>
    <p:spTree>
      <p:nvGrpSpPr>
        <p:cNvPr id="185" name="Shape 185"/>
        <p:cNvGrpSpPr/>
        <p:nvPr/>
      </p:nvGrpSpPr>
      <p:grpSpPr>
        <a:xfrm>
          <a:off x="0" y="0"/>
          <a:ext cx="0" cy="0"/>
          <a:chOff x="0" y="0"/>
          <a:chExt cx="0" cy="0"/>
        </a:xfrm>
      </p:grpSpPr>
      <p:sp>
        <p:nvSpPr>
          <p:cNvPr id="186" name="Google Shape;186;p27"/>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accent3"/>
          </a:solidFill>
          <a:ln>
            <a:noFill/>
          </a:ln>
        </p:spPr>
      </p:sp>
      <p:sp>
        <p:nvSpPr>
          <p:cNvPr id="187" name="Google Shape;187;p27"/>
          <p:cNvSpPr/>
          <p:nvPr/>
        </p:nvSpPr>
        <p:spPr>
          <a:xfrm flipH="1">
            <a:off x="-903537" y="-17561"/>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flipH="1">
            <a:off x="472134" y="-9525"/>
            <a:ext cx="518400" cy="749100"/>
          </a:xfrm>
          <a:prstGeom prst="parallelogram">
            <a:avLst>
              <a:gd fmla="val 75009"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ted 1">
  <p:cSld name="BLANK_1_1">
    <p:bg>
      <p:bgPr>
        <a:solidFill>
          <a:srgbClr val="222222"/>
        </a:solidFill>
      </p:bgPr>
    </p:bg>
    <p:spTree>
      <p:nvGrpSpPr>
        <p:cNvPr id="191" name="Shape 191"/>
        <p:cNvGrpSpPr/>
        <p:nvPr/>
      </p:nvGrpSpPr>
      <p:grpSpPr>
        <a:xfrm>
          <a:off x="0" y="0"/>
          <a:ext cx="0" cy="0"/>
          <a:chOff x="0" y="0"/>
          <a:chExt cx="0" cy="0"/>
        </a:xfrm>
      </p:grpSpPr>
      <p:sp>
        <p:nvSpPr>
          <p:cNvPr id="192" name="Google Shape;192;p28"/>
          <p:cNvSpPr/>
          <p:nvPr/>
        </p:nvSpPr>
        <p:spPr>
          <a:xfrm flipH="1">
            <a:off x="-903537" y="-8711"/>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pic>
        <p:nvPicPr>
          <p:cNvPr id="195" name="Google Shape;195;p28"/>
          <p:cNvPicPr preferRelativeResize="0"/>
          <p:nvPr/>
        </p:nvPicPr>
        <p:blipFill rotWithShape="1">
          <a:blip r:embed="rId2">
            <a:alphaModFix/>
          </a:blip>
          <a:srcRect b="67910" l="19433" r="63208" t="19918"/>
          <a:stretch/>
        </p:blipFill>
        <p:spPr>
          <a:xfrm>
            <a:off x="7745950" y="-8700"/>
            <a:ext cx="1190450" cy="62602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1">
    <p:spTree>
      <p:nvGrpSpPr>
        <p:cNvPr id="196" name="Shape 196"/>
        <p:cNvGrpSpPr/>
        <p:nvPr/>
      </p:nvGrpSpPr>
      <p:grpSpPr>
        <a:xfrm>
          <a:off x="0" y="0"/>
          <a:ext cx="0" cy="0"/>
          <a:chOff x="0" y="0"/>
          <a:chExt cx="0" cy="0"/>
        </a:xfrm>
      </p:grpSpPr>
      <p:sp>
        <p:nvSpPr>
          <p:cNvPr id="197" name="Google Shape;197;p29"/>
          <p:cNvSpPr txBox="1"/>
          <p:nvPr>
            <p:ph type="title"/>
          </p:nvPr>
        </p:nvSpPr>
        <p:spPr>
          <a:xfrm>
            <a:off x="1104900" y="276075"/>
            <a:ext cx="6724500" cy="749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atin typeface="Roboto"/>
                <a:ea typeface="Roboto"/>
                <a:cs typeface="Roboto"/>
                <a:sym typeface="Roboto"/>
              </a:defRPr>
            </a:lvl1pPr>
            <a:lvl2pPr lvl="1" rtl="0">
              <a:spcBef>
                <a:spcPts val="0"/>
              </a:spcBef>
              <a:spcAft>
                <a:spcPts val="0"/>
              </a:spcAft>
              <a:buSzPts val="2400"/>
              <a:buNone/>
              <a:defRPr>
                <a:latin typeface="Roboto"/>
                <a:ea typeface="Roboto"/>
                <a:cs typeface="Roboto"/>
                <a:sym typeface="Roboto"/>
              </a:defRPr>
            </a:lvl2pPr>
            <a:lvl3pPr lvl="2" rtl="0">
              <a:spcBef>
                <a:spcPts val="0"/>
              </a:spcBef>
              <a:spcAft>
                <a:spcPts val="0"/>
              </a:spcAft>
              <a:buSzPts val="2400"/>
              <a:buNone/>
              <a:defRPr>
                <a:latin typeface="Roboto"/>
                <a:ea typeface="Roboto"/>
                <a:cs typeface="Roboto"/>
                <a:sym typeface="Roboto"/>
              </a:defRPr>
            </a:lvl3pPr>
            <a:lvl4pPr lvl="3" rtl="0">
              <a:spcBef>
                <a:spcPts val="0"/>
              </a:spcBef>
              <a:spcAft>
                <a:spcPts val="0"/>
              </a:spcAft>
              <a:buSzPts val="2400"/>
              <a:buNone/>
              <a:defRPr>
                <a:latin typeface="Roboto"/>
                <a:ea typeface="Roboto"/>
                <a:cs typeface="Roboto"/>
                <a:sym typeface="Roboto"/>
              </a:defRPr>
            </a:lvl4pPr>
            <a:lvl5pPr lvl="4" rtl="0">
              <a:spcBef>
                <a:spcPts val="0"/>
              </a:spcBef>
              <a:spcAft>
                <a:spcPts val="0"/>
              </a:spcAft>
              <a:buSzPts val="2400"/>
              <a:buNone/>
              <a:defRPr>
                <a:latin typeface="Roboto"/>
                <a:ea typeface="Roboto"/>
                <a:cs typeface="Roboto"/>
                <a:sym typeface="Roboto"/>
              </a:defRPr>
            </a:lvl5pPr>
            <a:lvl6pPr lvl="5" rtl="0">
              <a:spcBef>
                <a:spcPts val="0"/>
              </a:spcBef>
              <a:spcAft>
                <a:spcPts val="0"/>
              </a:spcAft>
              <a:buSzPts val="2400"/>
              <a:buNone/>
              <a:defRPr>
                <a:latin typeface="Roboto"/>
                <a:ea typeface="Roboto"/>
                <a:cs typeface="Roboto"/>
                <a:sym typeface="Roboto"/>
              </a:defRPr>
            </a:lvl6pPr>
            <a:lvl7pPr lvl="6" rtl="0">
              <a:spcBef>
                <a:spcPts val="0"/>
              </a:spcBef>
              <a:spcAft>
                <a:spcPts val="0"/>
              </a:spcAft>
              <a:buSzPts val="2400"/>
              <a:buNone/>
              <a:defRPr>
                <a:latin typeface="Roboto"/>
                <a:ea typeface="Roboto"/>
                <a:cs typeface="Roboto"/>
                <a:sym typeface="Roboto"/>
              </a:defRPr>
            </a:lvl7pPr>
            <a:lvl8pPr lvl="7" rtl="0">
              <a:spcBef>
                <a:spcPts val="0"/>
              </a:spcBef>
              <a:spcAft>
                <a:spcPts val="0"/>
              </a:spcAft>
              <a:buSzPts val="2400"/>
              <a:buNone/>
              <a:defRPr>
                <a:latin typeface="Roboto"/>
                <a:ea typeface="Roboto"/>
                <a:cs typeface="Roboto"/>
                <a:sym typeface="Roboto"/>
              </a:defRPr>
            </a:lvl8pPr>
            <a:lvl9pPr lvl="8" rtl="0">
              <a:spcBef>
                <a:spcPts val="0"/>
              </a:spcBef>
              <a:spcAft>
                <a:spcPts val="0"/>
              </a:spcAft>
              <a:buSzPts val="2400"/>
              <a:buNone/>
              <a:defRPr>
                <a:latin typeface="Roboto"/>
                <a:ea typeface="Roboto"/>
                <a:cs typeface="Roboto"/>
                <a:sym typeface="Roboto"/>
              </a:defRPr>
            </a:lvl9pPr>
          </a:lstStyle>
          <a:p/>
        </p:txBody>
      </p:sp>
      <p:sp>
        <p:nvSpPr>
          <p:cNvPr id="198" name="Google Shape;198;p29"/>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Bar">
  <p:cSld name="CUSTOM_1_1">
    <p:spTree>
      <p:nvGrpSpPr>
        <p:cNvPr id="199" name="Shape 199"/>
        <p:cNvGrpSpPr/>
        <p:nvPr/>
      </p:nvGrpSpPr>
      <p:grpSpPr>
        <a:xfrm>
          <a:off x="0" y="0"/>
          <a:ext cx="0" cy="0"/>
          <a:chOff x="0" y="0"/>
          <a:chExt cx="0" cy="0"/>
        </a:xfrm>
      </p:grpSpPr>
      <p:sp>
        <p:nvSpPr>
          <p:cNvPr id="200" name="Google Shape;200;p30"/>
          <p:cNvSpPr txBox="1"/>
          <p:nvPr>
            <p:ph type="title"/>
          </p:nvPr>
        </p:nvSpPr>
        <p:spPr>
          <a:xfrm>
            <a:off x="1104900" y="276075"/>
            <a:ext cx="6724500" cy="749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atin typeface="Roboto"/>
                <a:ea typeface="Roboto"/>
                <a:cs typeface="Roboto"/>
                <a:sym typeface="Roboto"/>
              </a:defRPr>
            </a:lvl1pPr>
            <a:lvl2pPr lvl="1" rtl="0">
              <a:spcBef>
                <a:spcPts val="0"/>
              </a:spcBef>
              <a:spcAft>
                <a:spcPts val="0"/>
              </a:spcAft>
              <a:buSzPts val="2400"/>
              <a:buNone/>
              <a:defRPr>
                <a:latin typeface="Roboto"/>
                <a:ea typeface="Roboto"/>
                <a:cs typeface="Roboto"/>
                <a:sym typeface="Roboto"/>
              </a:defRPr>
            </a:lvl2pPr>
            <a:lvl3pPr lvl="2" rtl="0">
              <a:spcBef>
                <a:spcPts val="0"/>
              </a:spcBef>
              <a:spcAft>
                <a:spcPts val="0"/>
              </a:spcAft>
              <a:buSzPts val="2400"/>
              <a:buNone/>
              <a:defRPr>
                <a:latin typeface="Roboto"/>
                <a:ea typeface="Roboto"/>
                <a:cs typeface="Roboto"/>
                <a:sym typeface="Roboto"/>
              </a:defRPr>
            </a:lvl3pPr>
            <a:lvl4pPr lvl="3" rtl="0">
              <a:spcBef>
                <a:spcPts val="0"/>
              </a:spcBef>
              <a:spcAft>
                <a:spcPts val="0"/>
              </a:spcAft>
              <a:buSzPts val="2400"/>
              <a:buNone/>
              <a:defRPr>
                <a:latin typeface="Roboto"/>
                <a:ea typeface="Roboto"/>
                <a:cs typeface="Roboto"/>
                <a:sym typeface="Roboto"/>
              </a:defRPr>
            </a:lvl4pPr>
            <a:lvl5pPr lvl="4" rtl="0">
              <a:spcBef>
                <a:spcPts val="0"/>
              </a:spcBef>
              <a:spcAft>
                <a:spcPts val="0"/>
              </a:spcAft>
              <a:buSzPts val="2400"/>
              <a:buNone/>
              <a:defRPr>
                <a:latin typeface="Roboto"/>
                <a:ea typeface="Roboto"/>
                <a:cs typeface="Roboto"/>
                <a:sym typeface="Roboto"/>
              </a:defRPr>
            </a:lvl5pPr>
            <a:lvl6pPr lvl="5" rtl="0">
              <a:spcBef>
                <a:spcPts val="0"/>
              </a:spcBef>
              <a:spcAft>
                <a:spcPts val="0"/>
              </a:spcAft>
              <a:buSzPts val="2400"/>
              <a:buNone/>
              <a:defRPr>
                <a:latin typeface="Roboto"/>
                <a:ea typeface="Roboto"/>
                <a:cs typeface="Roboto"/>
                <a:sym typeface="Roboto"/>
              </a:defRPr>
            </a:lvl6pPr>
            <a:lvl7pPr lvl="6" rtl="0">
              <a:spcBef>
                <a:spcPts val="0"/>
              </a:spcBef>
              <a:spcAft>
                <a:spcPts val="0"/>
              </a:spcAft>
              <a:buSzPts val="2400"/>
              <a:buNone/>
              <a:defRPr>
                <a:latin typeface="Roboto"/>
                <a:ea typeface="Roboto"/>
                <a:cs typeface="Roboto"/>
                <a:sym typeface="Roboto"/>
              </a:defRPr>
            </a:lvl7pPr>
            <a:lvl8pPr lvl="7" rtl="0">
              <a:spcBef>
                <a:spcPts val="0"/>
              </a:spcBef>
              <a:spcAft>
                <a:spcPts val="0"/>
              </a:spcAft>
              <a:buSzPts val="2400"/>
              <a:buNone/>
              <a:defRPr>
                <a:latin typeface="Roboto"/>
                <a:ea typeface="Roboto"/>
                <a:cs typeface="Roboto"/>
                <a:sym typeface="Roboto"/>
              </a:defRPr>
            </a:lvl8pPr>
            <a:lvl9pPr lvl="8" rtl="0">
              <a:spcBef>
                <a:spcPts val="0"/>
              </a:spcBef>
              <a:spcAft>
                <a:spcPts val="0"/>
              </a:spcAft>
              <a:buSzPts val="2400"/>
              <a:buNone/>
              <a:defRPr>
                <a:latin typeface="Roboto"/>
                <a:ea typeface="Roboto"/>
                <a:cs typeface="Roboto"/>
                <a:sym typeface="Roboto"/>
              </a:defRPr>
            </a:lvl9pPr>
          </a:lstStyle>
          <a:p/>
        </p:txBody>
      </p:sp>
      <p:sp>
        <p:nvSpPr>
          <p:cNvPr id="201" name="Google Shape;201;p30"/>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02" name="Google Shape;202;p30"/>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203" name="Shape 203"/>
        <p:cNvGrpSpPr/>
        <p:nvPr/>
      </p:nvGrpSpPr>
      <p:grpSpPr>
        <a:xfrm>
          <a:off x="0" y="0"/>
          <a:ext cx="0" cy="0"/>
          <a:chOff x="0" y="0"/>
          <a:chExt cx="0" cy="0"/>
        </a:xfrm>
      </p:grpSpPr>
      <p:sp>
        <p:nvSpPr>
          <p:cNvPr id="204" name="Google Shape;204;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5" name="Google Shape;205;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6" name="Google Shape;20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9" name="Google Shape;20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2" name="Google Shape;212;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13" name="Google Shape;21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214" name="Shape 214"/>
        <p:cNvGrpSpPr/>
        <p:nvPr/>
      </p:nvGrpSpPr>
      <p:grpSpPr>
        <a:xfrm>
          <a:off x="0" y="0"/>
          <a:ext cx="0" cy="0"/>
          <a:chOff x="0" y="0"/>
          <a:chExt cx="0" cy="0"/>
        </a:xfrm>
      </p:grpSpPr>
      <p:sp>
        <p:nvSpPr>
          <p:cNvPr id="215" name="Google Shape;215;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300"/>
              <a:buNone/>
              <a:defRPr sz="53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p:txBody>
      </p:sp>
      <p:sp>
        <p:nvSpPr>
          <p:cNvPr id="216" name="Google Shape;216;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1.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rt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rt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rt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rt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rt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rt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rt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rt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p:txBody>
      </p:sp>
      <p:sp>
        <p:nvSpPr>
          <p:cNvPr id="52" name="Google Shape;52;p13"/>
          <p:cNvSpPr txBox="1"/>
          <p:nvPr>
            <p:ph idx="1" type="body"/>
          </p:nvPr>
        </p:nvSpPr>
        <p:spPr>
          <a:xfrm>
            <a:off x="1104900" y="1200150"/>
            <a:ext cx="75819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indent="-381000" lvl="1" marL="914400" rtl="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indent="-381000" lvl="2" marL="1371600" rtl="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indent="-342900" lvl="3" marL="1828800" rtl="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indent="-342900" lvl="4" marL="2286000" rtl="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indent="-342900" lvl="5" marL="2743200" rtl="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indent="-342900" lvl="6" marL="3200400" rtl="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indent="-342900" lvl="7" marL="3657600" rtl="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indent="-342900" lvl="8" marL="4114800" rtl="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lvl="0" rtl="0" algn="ctr">
              <a:buNone/>
              <a:defRPr b="1" sz="1300">
                <a:solidFill>
                  <a:schemeClr val="lt1"/>
                </a:solidFill>
                <a:latin typeface="Roboto"/>
                <a:ea typeface="Roboto"/>
                <a:cs typeface="Roboto"/>
                <a:sym typeface="Roboto"/>
              </a:defRPr>
            </a:lvl1pPr>
            <a:lvl2pPr lvl="1" rtl="0" algn="ctr">
              <a:buNone/>
              <a:defRPr b="1" sz="1300">
                <a:solidFill>
                  <a:schemeClr val="lt1"/>
                </a:solidFill>
                <a:latin typeface="Roboto"/>
                <a:ea typeface="Roboto"/>
                <a:cs typeface="Roboto"/>
                <a:sym typeface="Roboto"/>
              </a:defRPr>
            </a:lvl2pPr>
            <a:lvl3pPr lvl="2" rtl="0" algn="ctr">
              <a:buNone/>
              <a:defRPr b="1" sz="1300">
                <a:solidFill>
                  <a:schemeClr val="lt1"/>
                </a:solidFill>
                <a:latin typeface="Roboto"/>
                <a:ea typeface="Roboto"/>
                <a:cs typeface="Roboto"/>
                <a:sym typeface="Roboto"/>
              </a:defRPr>
            </a:lvl3pPr>
            <a:lvl4pPr lvl="3" rtl="0" algn="ctr">
              <a:buNone/>
              <a:defRPr b="1" sz="1300">
                <a:solidFill>
                  <a:schemeClr val="lt1"/>
                </a:solidFill>
                <a:latin typeface="Roboto"/>
                <a:ea typeface="Roboto"/>
                <a:cs typeface="Roboto"/>
                <a:sym typeface="Roboto"/>
              </a:defRPr>
            </a:lvl4pPr>
            <a:lvl5pPr lvl="4" rtl="0" algn="ctr">
              <a:buNone/>
              <a:defRPr b="1" sz="1300">
                <a:solidFill>
                  <a:schemeClr val="lt1"/>
                </a:solidFill>
                <a:latin typeface="Roboto"/>
                <a:ea typeface="Roboto"/>
                <a:cs typeface="Roboto"/>
                <a:sym typeface="Roboto"/>
              </a:defRPr>
            </a:lvl5pPr>
            <a:lvl6pPr lvl="5" rtl="0" algn="ctr">
              <a:buNone/>
              <a:defRPr b="1" sz="1300">
                <a:solidFill>
                  <a:schemeClr val="lt1"/>
                </a:solidFill>
                <a:latin typeface="Roboto"/>
                <a:ea typeface="Roboto"/>
                <a:cs typeface="Roboto"/>
                <a:sym typeface="Roboto"/>
              </a:defRPr>
            </a:lvl6pPr>
            <a:lvl7pPr lvl="6" rtl="0" algn="ctr">
              <a:buNone/>
              <a:defRPr b="1" sz="1300">
                <a:solidFill>
                  <a:schemeClr val="lt1"/>
                </a:solidFill>
                <a:latin typeface="Roboto"/>
                <a:ea typeface="Roboto"/>
                <a:cs typeface="Roboto"/>
                <a:sym typeface="Roboto"/>
              </a:defRPr>
            </a:lvl7pPr>
            <a:lvl8pPr lvl="7" rtl="0" algn="ctr">
              <a:buNone/>
              <a:defRPr b="1" sz="1300">
                <a:solidFill>
                  <a:schemeClr val="lt1"/>
                </a:solidFill>
                <a:latin typeface="Roboto"/>
                <a:ea typeface="Roboto"/>
                <a:cs typeface="Roboto"/>
                <a:sym typeface="Roboto"/>
              </a:defRPr>
            </a:lvl8pPr>
            <a:lvl9pPr lvl="8" rtl="0" algn="ctr">
              <a:buNone/>
              <a:defRPr b="1" sz="1300">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Parker / team intro</a:t>
            </a:r>
            <a:endParaRPr/>
          </a:p>
        </p:txBody>
      </p:sp>
      <p:sp>
        <p:nvSpPr>
          <p:cNvPr id="223" name="Google Shape;223;p3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Nida</a:t>
            </a:r>
            <a:endParaRPr/>
          </a:p>
        </p:txBody>
      </p:sp>
      <p:sp>
        <p:nvSpPr>
          <p:cNvPr id="323" name="Google Shape;32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Focuses on two products: main board and the component pcb</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Main board: acts as a shield between the microcontroller and the touchscreen, provides multiple options to be powered such as barrel jack and Vin ports (in addition to the microcontroller), UART port, two switches to switch between user profiles and most importantly the I2C ports and we had many iterations of this board before we finalized the design as you can see here on the table</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Component pcb: provides GPIO pins for I2C components and another port for these components to interact with the main board, 3 resistors to be able to assign unique address values to each component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Challenges: being new to pcb design and learning how to use KiCad, learning how to integrate vias to get rid of inner layers, learning how to flood planes on the board to minimize the number of traces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total current draw of protocontrol even with components connected is about 200 mA which means the total power usage is approximately 1W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Alarm System Demo</a:t>
            </a:r>
            <a:endParaRPr/>
          </a:p>
        </p:txBody>
      </p:sp>
      <p:sp>
        <p:nvSpPr>
          <p:cNvPr id="329" name="Google Shape;32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Now that you have an idea of both the software and hardware aspect of our device, we would like to present an example application of protocontrol: a security system for your room. Let’s say you want a heads up before someone walks into your bedroom, protocontrol can help you control a system consisting of an ultrasonic sensor and a buzzer that goes off when it detects motion outside. Abisha will walk you through how you can utilize this system with the protocontrol.</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[While demonstrating the system] The system is initially disarmed. In order to arm the system, you press the toggler. At this point the sensors are On. When you get close to the sensor the rgb led turns red and the buzzer starts sounding. If you move outside of the radius, the led and buzzer turns off. However the system is still armed. In order to disarm the system you must enter a pin. If the pin is invalid, the system remains armed. If the pin is valid, the sensors turn off and motion isn’t detected.</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Introduce the claw machine: going from a hobbyist type project to a more complicated system.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Claw Machine</a:t>
            </a:r>
            <a:endParaRPr/>
          </a:p>
        </p:txBody>
      </p:sp>
      <p:sp>
        <p:nvSpPr>
          <p:cNvPr id="335" name="Google Shape;33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Inputs are joystick and toggle</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String is sent to pi and parsed into gcode command or servo state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341" name="Google Shape;34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idx="4294967295" type="title"/>
          </p:nvPr>
        </p:nvSpPr>
        <p:spPr>
          <a:xfrm>
            <a:off x="4301750" y="53675"/>
            <a:ext cx="2970900" cy="7491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ProtoControl</a:t>
            </a:r>
            <a:endParaRPr b="1">
              <a:solidFill>
                <a:schemeClr val="dk1"/>
              </a:solidFill>
            </a:endParaRPr>
          </a:p>
        </p:txBody>
      </p:sp>
      <p:sp>
        <p:nvSpPr>
          <p:cNvPr id="229" name="Google Shape;229;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230" name="Google Shape;230;p36"/>
          <p:cNvSpPr txBox="1"/>
          <p:nvPr/>
        </p:nvSpPr>
        <p:spPr>
          <a:xfrm>
            <a:off x="3142300" y="570675"/>
            <a:ext cx="5860200" cy="5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i="1" lang="en" sz="2400">
                <a:solidFill>
                  <a:schemeClr val="dk1"/>
                </a:solidFill>
                <a:latin typeface="Roboto"/>
                <a:ea typeface="Roboto"/>
                <a:cs typeface="Roboto"/>
                <a:sym typeface="Roboto"/>
              </a:rPr>
              <a:t>A plug and play panel with a start-to-finish user interface development experience.</a:t>
            </a:r>
            <a:endParaRPr sz="3000">
              <a:solidFill>
                <a:schemeClr val="dk1"/>
              </a:solidFill>
              <a:latin typeface="Roboto"/>
              <a:ea typeface="Roboto"/>
              <a:cs typeface="Roboto"/>
              <a:sym typeface="Roboto"/>
            </a:endParaRPr>
          </a:p>
        </p:txBody>
      </p:sp>
      <p:sp>
        <p:nvSpPr>
          <p:cNvPr id="231" name="Google Shape;231;p36"/>
          <p:cNvSpPr/>
          <p:nvPr/>
        </p:nvSpPr>
        <p:spPr>
          <a:xfrm>
            <a:off x="375975" y="126175"/>
            <a:ext cx="934500" cy="50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2" name="Google Shape;232;p36"/>
          <p:cNvSpPr/>
          <p:nvPr/>
        </p:nvSpPr>
        <p:spPr>
          <a:xfrm>
            <a:off x="7477075" y="4533075"/>
            <a:ext cx="934500" cy="50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233" name="Google Shape;233;p36"/>
          <p:cNvPicPr preferRelativeResize="0"/>
          <p:nvPr/>
        </p:nvPicPr>
        <p:blipFill rotWithShape="1">
          <a:blip r:embed="rId3">
            <a:alphaModFix/>
          </a:blip>
          <a:srcRect b="26333" l="18379" r="32672" t="21301"/>
          <a:stretch/>
        </p:blipFill>
        <p:spPr>
          <a:xfrm rot="9">
            <a:off x="-21725" y="2912347"/>
            <a:ext cx="3987779" cy="2158086"/>
          </a:xfrm>
          <a:prstGeom prst="rect">
            <a:avLst/>
          </a:prstGeom>
          <a:noFill/>
          <a:ln>
            <a:noFill/>
          </a:ln>
          <a:effectLst>
            <a:outerShdw blurRad="57150" rotWithShape="0" algn="bl" dir="10320000" dist="95250">
              <a:srgbClr val="000000">
                <a:alpha val="36000"/>
              </a:srgbClr>
            </a:outerShdw>
          </a:effectLst>
        </p:spPr>
      </p:pic>
      <p:pic>
        <p:nvPicPr>
          <p:cNvPr id="234" name="Google Shape;234;p36"/>
          <p:cNvPicPr preferRelativeResize="0"/>
          <p:nvPr/>
        </p:nvPicPr>
        <p:blipFill>
          <a:blip r:embed="rId4">
            <a:alphaModFix/>
          </a:blip>
          <a:stretch>
            <a:fillRect/>
          </a:stretch>
        </p:blipFill>
        <p:spPr>
          <a:xfrm>
            <a:off x="81679" y="914172"/>
            <a:ext cx="2608860" cy="2087852"/>
          </a:xfrm>
          <a:prstGeom prst="rect">
            <a:avLst/>
          </a:prstGeom>
          <a:noFill/>
          <a:ln>
            <a:noFill/>
          </a:ln>
          <a:effectLst>
            <a:outerShdw blurRad="57150" rotWithShape="0" algn="bl" dir="8460000" dist="76200">
              <a:srgbClr val="000000">
                <a:alpha val="40000"/>
              </a:srgbClr>
            </a:outerShdw>
          </a:effectLst>
        </p:spPr>
      </p:pic>
      <p:pic>
        <p:nvPicPr>
          <p:cNvPr id="235" name="Google Shape;235;p36"/>
          <p:cNvPicPr preferRelativeResize="0"/>
          <p:nvPr/>
        </p:nvPicPr>
        <p:blipFill>
          <a:blip r:embed="rId5">
            <a:alphaModFix amt="78000"/>
          </a:blip>
          <a:stretch>
            <a:fillRect/>
          </a:stretch>
        </p:blipFill>
        <p:spPr>
          <a:xfrm>
            <a:off x="559875" y="1142175"/>
            <a:ext cx="1688975" cy="979726"/>
          </a:xfrm>
          <a:prstGeom prst="rect">
            <a:avLst/>
          </a:prstGeom>
          <a:noFill/>
          <a:ln>
            <a:noFill/>
          </a:ln>
        </p:spPr>
      </p:pic>
      <p:sp>
        <p:nvSpPr>
          <p:cNvPr id="236" name="Google Shape;236;p36"/>
          <p:cNvSpPr/>
          <p:nvPr/>
        </p:nvSpPr>
        <p:spPr>
          <a:xfrm>
            <a:off x="4224900" y="1826900"/>
            <a:ext cx="1842900" cy="921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swald Medium"/>
                <a:ea typeface="Oswald Medium"/>
                <a:cs typeface="Oswald Medium"/>
                <a:sym typeface="Oswald Medium"/>
              </a:rPr>
              <a:t>Proprietary Software Platform</a:t>
            </a:r>
            <a:endParaRPr>
              <a:latin typeface="Oswald Medium"/>
              <a:ea typeface="Oswald Medium"/>
              <a:cs typeface="Oswald Medium"/>
              <a:sym typeface="Oswald Medium"/>
            </a:endParaRPr>
          </a:p>
        </p:txBody>
      </p:sp>
      <p:sp>
        <p:nvSpPr>
          <p:cNvPr id="237" name="Google Shape;237;p36"/>
          <p:cNvSpPr/>
          <p:nvPr/>
        </p:nvSpPr>
        <p:spPr>
          <a:xfrm>
            <a:off x="6326650" y="2926725"/>
            <a:ext cx="1842900" cy="921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swald Medium"/>
                <a:ea typeface="Oswald Medium"/>
                <a:cs typeface="Oswald Medium"/>
                <a:sym typeface="Oswald Medium"/>
              </a:rPr>
              <a:t>Configurable Touch Screen Display</a:t>
            </a:r>
            <a:endParaRPr>
              <a:latin typeface="Oswald Medium"/>
              <a:ea typeface="Oswald Medium"/>
              <a:cs typeface="Oswald Medium"/>
              <a:sym typeface="Oswald Medium"/>
            </a:endParaRPr>
          </a:p>
        </p:txBody>
      </p:sp>
      <p:sp>
        <p:nvSpPr>
          <p:cNvPr id="238" name="Google Shape;238;p36"/>
          <p:cNvSpPr/>
          <p:nvPr/>
        </p:nvSpPr>
        <p:spPr>
          <a:xfrm>
            <a:off x="4224900" y="2926738"/>
            <a:ext cx="1842900" cy="921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swald Medium"/>
                <a:ea typeface="Oswald Medium"/>
                <a:cs typeface="Oswald Medium"/>
                <a:sym typeface="Oswald Medium"/>
              </a:rPr>
              <a:t>Hot Swappable Custom Hardware</a:t>
            </a:r>
            <a:endParaRPr>
              <a:latin typeface="Oswald Medium"/>
              <a:ea typeface="Oswald Medium"/>
              <a:cs typeface="Oswald Medium"/>
              <a:sym typeface="Oswald Medium"/>
            </a:endParaRPr>
          </a:p>
        </p:txBody>
      </p:sp>
      <p:sp>
        <p:nvSpPr>
          <p:cNvPr id="239" name="Google Shape;239;p36"/>
          <p:cNvSpPr/>
          <p:nvPr/>
        </p:nvSpPr>
        <p:spPr>
          <a:xfrm>
            <a:off x="6326650" y="1826900"/>
            <a:ext cx="1842900" cy="9216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swald Medium"/>
                <a:ea typeface="Oswald Medium"/>
                <a:cs typeface="Oswald Medium"/>
                <a:sym typeface="Oswald Medium"/>
              </a:rPr>
              <a:t>Compatible with industry standard technology</a:t>
            </a:r>
            <a:endParaRPr>
              <a:latin typeface="Oswald Medium"/>
              <a:ea typeface="Oswald Medium"/>
              <a:cs typeface="Oswald Medium"/>
              <a:sym typeface="Oswald Medium"/>
            </a:endParaRPr>
          </a:p>
        </p:txBody>
      </p:sp>
      <p:cxnSp>
        <p:nvCxnSpPr>
          <p:cNvPr id="240" name="Google Shape;240;p36"/>
          <p:cNvCxnSpPr/>
          <p:nvPr/>
        </p:nvCxnSpPr>
        <p:spPr>
          <a:xfrm rot="10800000">
            <a:off x="2468700" y="1624600"/>
            <a:ext cx="1760100" cy="672900"/>
          </a:xfrm>
          <a:prstGeom prst="bentConnector3">
            <a:avLst>
              <a:gd fmla="val 50000" name="adj1"/>
            </a:avLst>
          </a:prstGeom>
          <a:noFill/>
          <a:ln cap="flat" cmpd="sng" w="28575">
            <a:solidFill>
              <a:schemeClr val="dk2"/>
            </a:solidFill>
            <a:prstDash val="solid"/>
            <a:round/>
            <a:headEnd len="med" w="med" type="none"/>
            <a:tailEnd len="med" w="med" type="triangle"/>
          </a:ln>
        </p:spPr>
      </p:cxnSp>
      <p:cxnSp>
        <p:nvCxnSpPr>
          <p:cNvPr id="241" name="Google Shape;241;p36"/>
          <p:cNvCxnSpPr/>
          <p:nvPr/>
        </p:nvCxnSpPr>
        <p:spPr>
          <a:xfrm flipH="1">
            <a:off x="2820650" y="3845900"/>
            <a:ext cx="4452000" cy="1138800"/>
          </a:xfrm>
          <a:prstGeom prst="bentConnector3">
            <a:avLst>
              <a:gd fmla="val 16744" name="adj1"/>
            </a:avLst>
          </a:prstGeom>
          <a:noFill/>
          <a:ln cap="flat" cmpd="sng" w="28575">
            <a:solidFill>
              <a:schemeClr val="dk2"/>
            </a:solidFill>
            <a:prstDash val="solid"/>
            <a:round/>
            <a:headEnd len="med" w="med" type="none"/>
            <a:tailEnd len="med" w="med" type="none"/>
          </a:ln>
        </p:spPr>
      </p:cxnSp>
      <p:cxnSp>
        <p:nvCxnSpPr>
          <p:cNvPr id="242" name="Google Shape;242;p36"/>
          <p:cNvCxnSpPr/>
          <p:nvPr/>
        </p:nvCxnSpPr>
        <p:spPr>
          <a:xfrm flipH="1">
            <a:off x="2820675" y="4586450"/>
            <a:ext cx="8400" cy="398400"/>
          </a:xfrm>
          <a:prstGeom prst="straightConnector1">
            <a:avLst/>
          </a:prstGeom>
          <a:noFill/>
          <a:ln cap="flat" cmpd="sng" w="28575">
            <a:solidFill>
              <a:schemeClr val="dk2"/>
            </a:solidFill>
            <a:prstDash val="solid"/>
            <a:round/>
            <a:headEnd len="med" w="med" type="triangle"/>
            <a:tailEnd len="med" w="med" type="none"/>
          </a:ln>
        </p:spPr>
      </p:cxnSp>
      <p:cxnSp>
        <p:nvCxnSpPr>
          <p:cNvPr id="243" name="Google Shape;243;p36"/>
          <p:cNvCxnSpPr/>
          <p:nvPr/>
        </p:nvCxnSpPr>
        <p:spPr>
          <a:xfrm flipH="1">
            <a:off x="3545550" y="3108525"/>
            <a:ext cx="693600" cy="217500"/>
          </a:xfrm>
          <a:prstGeom prst="bentConnector3">
            <a:avLst>
              <a:gd fmla="val 50000" name="adj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Kelly mae</a:t>
            </a:r>
            <a:endParaRPr/>
          </a:p>
          <a:p>
            <a:pPr indent="0" lvl="0" marL="0" rtl="0" algn="l">
              <a:spcBef>
                <a:spcPts val="0"/>
              </a:spcBef>
              <a:spcAft>
                <a:spcPts val="0"/>
              </a:spcAft>
              <a:buNone/>
            </a:pPr>
            <a:r>
              <a:rPr lang="en"/>
              <a:t>		</a:t>
            </a:r>
            <a:endParaRPr/>
          </a:p>
        </p:txBody>
      </p:sp>
      <p:sp>
        <p:nvSpPr>
          <p:cNvPr id="249" name="Google Shape;24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WiFi Setup</a:t>
            </a:r>
            <a:endParaRPr/>
          </a:p>
          <a:p>
            <a:pPr indent="0" lvl="0" marL="0" rtl="0" algn="l">
              <a:spcBef>
                <a:spcPts val="1200"/>
              </a:spcBef>
              <a:spcAft>
                <a:spcPts val="0"/>
              </a:spcAft>
              <a:buNone/>
            </a:pPr>
            <a:r>
              <a:rPr lang="en"/>
              <a:t>How device IDs work</a:t>
            </a:r>
            <a:endParaRPr/>
          </a:p>
          <a:p>
            <a:pPr indent="0" lvl="0" marL="0" rtl="0" algn="l">
              <a:spcBef>
                <a:spcPts val="1200"/>
              </a:spcBef>
              <a:spcAft>
                <a:spcPts val="0"/>
              </a:spcAft>
              <a:buNone/>
            </a:pPr>
            <a:r>
              <a:rPr lang="en"/>
              <a:t>Communication protocol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p:nvPr/>
        </p:nvSpPr>
        <p:spPr>
          <a:xfrm>
            <a:off x="371275" y="2737613"/>
            <a:ext cx="2103300" cy="2047800"/>
          </a:xfrm>
          <a:prstGeom prst="roundRect">
            <a:avLst>
              <a:gd fmla="val 1666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highlight>
                  <a:schemeClr val="accent1"/>
                </a:highlight>
                <a:latin typeface="Roboto"/>
                <a:ea typeface="Roboto"/>
                <a:cs typeface="Roboto"/>
                <a:sym typeface="Roboto"/>
              </a:rPr>
              <a:t>Website Profile</a:t>
            </a:r>
            <a:endParaRPr b="1" sz="1100">
              <a:solidFill>
                <a:schemeClr val="dk1"/>
              </a:solidFill>
              <a:highlight>
                <a:schemeClr val="accent1"/>
              </a:highlight>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 User builds desired profiles on </a:t>
            </a:r>
            <a:r>
              <a:rPr lang="en" sz="1100">
                <a:solidFill>
                  <a:schemeClr val="dk1"/>
                </a:solidFill>
                <a:latin typeface="Roboto"/>
                <a:ea typeface="Roboto"/>
                <a:cs typeface="Roboto"/>
                <a:sym typeface="Roboto"/>
              </a:rPr>
              <a:t>website</a:t>
            </a:r>
            <a:r>
              <a:rPr lang="en" sz="1100">
                <a:solidFill>
                  <a:schemeClr val="dk1"/>
                </a:solidFill>
                <a:latin typeface="Roboto"/>
                <a:ea typeface="Roboto"/>
                <a:cs typeface="Roboto"/>
                <a:sym typeface="Roboto"/>
              </a:rPr>
              <a:t> &amp; saves to database</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 Protocontrol gets the profile via an HTTP request to our listed endpoint</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-The endpoint returns the most recent profile created on the site</a:t>
            </a:r>
            <a:endParaRPr>
              <a:latin typeface="Roboto"/>
              <a:ea typeface="Roboto"/>
              <a:cs typeface="Roboto"/>
              <a:sym typeface="Roboto"/>
            </a:endParaRPr>
          </a:p>
        </p:txBody>
      </p:sp>
      <p:sp>
        <p:nvSpPr>
          <p:cNvPr id="255" name="Google Shape;255;p38"/>
          <p:cNvSpPr/>
          <p:nvPr/>
        </p:nvSpPr>
        <p:spPr>
          <a:xfrm>
            <a:off x="3520350" y="2737613"/>
            <a:ext cx="2103300" cy="2047800"/>
          </a:xfrm>
          <a:prstGeom prst="roundRect">
            <a:avLst>
              <a:gd fmla="val 1666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highlight>
                  <a:schemeClr val="accent1"/>
                </a:highlight>
                <a:latin typeface="Roboto"/>
                <a:ea typeface="Roboto"/>
                <a:cs typeface="Roboto"/>
                <a:sym typeface="Roboto"/>
              </a:rPr>
              <a:t>Control Profile </a:t>
            </a:r>
            <a:endParaRPr b="1" sz="1100">
              <a:solidFill>
                <a:schemeClr val="dk1"/>
              </a:solidFill>
              <a:highlight>
                <a:schemeClr val="accent1"/>
              </a:highlight>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 Protocontrol firmware takes string generated by website  - Dynamically casts the user’s profiles from given parameters using screen location and initial values.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sp>
        <p:nvSpPr>
          <p:cNvPr id="256" name="Google Shape;256;p38"/>
          <p:cNvSpPr/>
          <p:nvPr/>
        </p:nvSpPr>
        <p:spPr>
          <a:xfrm>
            <a:off x="6669425" y="2737613"/>
            <a:ext cx="2103300" cy="2047800"/>
          </a:xfrm>
          <a:prstGeom prst="roundRect">
            <a:avLst>
              <a:gd fmla="val 16667"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highlight>
                  <a:schemeClr val="accent1"/>
                </a:highlight>
                <a:latin typeface="Roboto"/>
                <a:ea typeface="Roboto"/>
                <a:cs typeface="Roboto"/>
                <a:sym typeface="Roboto"/>
              </a:rPr>
              <a:t>Send and Receive Updates </a:t>
            </a:r>
            <a:endParaRPr b="1" sz="1100">
              <a:solidFill>
                <a:schemeClr val="dk1"/>
              </a:solidFill>
              <a:highlight>
                <a:schemeClr val="accent1"/>
              </a:highlight>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 During operation, Protocontrol looks for inputs to the local components and updates from the user device</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 By monitoring the UART channel, Protocontrol updates values on screen and sends input updates </a:t>
            </a:r>
            <a:endParaRPr>
              <a:latin typeface="Roboto"/>
              <a:ea typeface="Roboto"/>
              <a:cs typeface="Roboto"/>
              <a:sym typeface="Roboto"/>
            </a:endParaRPr>
          </a:p>
        </p:txBody>
      </p:sp>
      <p:sp>
        <p:nvSpPr>
          <p:cNvPr id="257" name="Google Shape;257;p38"/>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Communication &amp; Integration</a:t>
            </a:r>
            <a:endParaRPr sz="3200"/>
          </a:p>
        </p:txBody>
      </p:sp>
      <p:sp>
        <p:nvSpPr>
          <p:cNvPr id="258" name="Google Shape;258;p38"/>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259" name="Google Shape;259;p38"/>
          <p:cNvCxnSpPr>
            <a:stCxn id="254" idx="3"/>
            <a:endCxn id="255" idx="1"/>
          </p:cNvCxnSpPr>
          <p:nvPr/>
        </p:nvCxnSpPr>
        <p:spPr>
          <a:xfrm>
            <a:off x="2474575" y="3761513"/>
            <a:ext cx="1045800" cy="0"/>
          </a:xfrm>
          <a:prstGeom prst="straightConnector1">
            <a:avLst/>
          </a:prstGeom>
          <a:noFill/>
          <a:ln cap="flat" cmpd="sng" w="28575">
            <a:solidFill>
              <a:schemeClr val="dk1"/>
            </a:solidFill>
            <a:prstDash val="solid"/>
            <a:round/>
            <a:headEnd len="med" w="med" type="none"/>
            <a:tailEnd len="med" w="med" type="triangle"/>
          </a:ln>
        </p:spPr>
      </p:cxnSp>
      <p:cxnSp>
        <p:nvCxnSpPr>
          <p:cNvPr id="260" name="Google Shape;260;p38"/>
          <p:cNvCxnSpPr/>
          <p:nvPr/>
        </p:nvCxnSpPr>
        <p:spPr>
          <a:xfrm>
            <a:off x="5623650" y="3374988"/>
            <a:ext cx="1045800" cy="0"/>
          </a:xfrm>
          <a:prstGeom prst="straightConnector1">
            <a:avLst/>
          </a:prstGeom>
          <a:noFill/>
          <a:ln cap="flat" cmpd="sng" w="28575">
            <a:solidFill>
              <a:schemeClr val="dk1"/>
            </a:solidFill>
            <a:prstDash val="solid"/>
            <a:round/>
            <a:headEnd len="med" w="med" type="none"/>
            <a:tailEnd len="med" w="med" type="triangle"/>
          </a:ln>
        </p:spPr>
      </p:cxnSp>
      <p:cxnSp>
        <p:nvCxnSpPr>
          <p:cNvPr id="261" name="Google Shape;261;p38"/>
          <p:cNvCxnSpPr/>
          <p:nvPr/>
        </p:nvCxnSpPr>
        <p:spPr>
          <a:xfrm>
            <a:off x="5623650" y="4052888"/>
            <a:ext cx="1045800" cy="0"/>
          </a:xfrm>
          <a:prstGeom prst="straightConnector1">
            <a:avLst/>
          </a:prstGeom>
          <a:noFill/>
          <a:ln cap="flat" cmpd="sng" w="28575">
            <a:solidFill>
              <a:schemeClr val="dk1"/>
            </a:solidFill>
            <a:prstDash val="solid"/>
            <a:round/>
            <a:headEnd len="med" w="med" type="triangle"/>
            <a:tailEnd len="med" w="med" type="none"/>
          </a:ln>
        </p:spPr>
      </p:cxnSp>
      <p:sp>
        <p:nvSpPr>
          <p:cNvPr id="262" name="Google Shape;262;p38"/>
          <p:cNvSpPr txBox="1"/>
          <p:nvPr/>
        </p:nvSpPr>
        <p:spPr>
          <a:xfrm>
            <a:off x="2645525" y="3761525"/>
            <a:ext cx="594900" cy="28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WiFi</a:t>
            </a:r>
            <a:endParaRPr b="1">
              <a:solidFill>
                <a:schemeClr val="dk1"/>
              </a:solidFill>
              <a:latin typeface="Roboto"/>
              <a:ea typeface="Roboto"/>
              <a:cs typeface="Roboto"/>
              <a:sym typeface="Roboto"/>
            </a:endParaRPr>
          </a:p>
        </p:txBody>
      </p:sp>
      <p:sp>
        <p:nvSpPr>
          <p:cNvPr id="263" name="Google Shape;263;p38"/>
          <p:cNvSpPr txBox="1"/>
          <p:nvPr/>
        </p:nvSpPr>
        <p:spPr>
          <a:xfrm>
            <a:off x="5765225" y="3524250"/>
            <a:ext cx="762600" cy="28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UART</a:t>
            </a:r>
            <a:endParaRPr b="1">
              <a:solidFill>
                <a:schemeClr val="dk1"/>
              </a:solidFill>
              <a:latin typeface="Roboto"/>
              <a:ea typeface="Roboto"/>
              <a:cs typeface="Roboto"/>
              <a:sym typeface="Roboto"/>
            </a:endParaRPr>
          </a:p>
        </p:txBody>
      </p:sp>
      <p:pic>
        <p:nvPicPr>
          <p:cNvPr id="264" name="Google Shape;264;p38"/>
          <p:cNvPicPr preferRelativeResize="0"/>
          <p:nvPr/>
        </p:nvPicPr>
        <p:blipFill>
          <a:blip r:embed="rId3">
            <a:alphaModFix/>
          </a:blip>
          <a:stretch>
            <a:fillRect/>
          </a:stretch>
        </p:blipFill>
        <p:spPr>
          <a:xfrm>
            <a:off x="3647112" y="1237188"/>
            <a:ext cx="1849775" cy="1218975"/>
          </a:xfrm>
          <a:prstGeom prst="rect">
            <a:avLst/>
          </a:prstGeom>
          <a:noFill/>
          <a:ln>
            <a:noFill/>
          </a:ln>
        </p:spPr>
      </p:pic>
      <p:pic>
        <p:nvPicPr>
          <p:cNvPr id="265" name="Google Shape;265;p38"/>
          <p:cNvPicPr preferRelativeResize="0"/>
          <p:nvPr/>
        </p:nvPicPr>
        <p:blipFill>
          <a:blip r:embed="rId4">
            <a:alphaModFix/>
          </a:blip>
          <a:stretch>
            <a:fillRect/>
          </a:stretch>
        </p:blipFill>
        <p:spPr>
          <a:xfrm>
            <a:off x="521801" y="1093190"/>
            <a:ext cx="1802225" cy="1506950"/>
          </a:xfrm>
          <a:prstGeom prst="rect">
            <a:avLst/>
          </a:prstGeom>
          <a:noFill/>
          <a:ln>
            <a:noFill/>
          </a:ln>
          <a:effectLst>
            <a:outerShdw blurRad="57150" rotWithShape="0" algn="bl" dir="8460000" dist="76200">
              <a:srgbClr val="000000">
                <a:alpha val="40000"/>
              </a:srgbClr>
            </a:outerShdw>
          </a:effectLst>
        </p:spPr>
      </p:pic>
      <p:pic>
        <p:nvPicPr>
          <p:cNvPr id="266" name="Google Shape;266;p38"/>
          <p:cNvPicPr preferRelativeResize="0"/>
          <p:nvPr/>
        </p:nvPicPr>
        <p:blipFill>
          <a:blip r:embed="rId5">
            <a:alphaModFix amt="78000"/>
          </a:blip>
          <a:stretch>
            <a:fillRect/>
          </a:stretch>
        </p:blipFill>
        <p:spPr>
          <a:xfrm>
            <a:off x="852144" y="1257756"/>
            <a:ext cx="1166761" cy="707136"/>
          </a:xfrm>
          <a:prstGeom prst="rect">
            <a:avLst/>
          </a:prstGeom>
          <a:noFill/>
          <a:ln>
            <a:noFill/>
          </a:ln>
        </p:spPr>
      </p:pic>
      <p:sp>
        <p:nvSpPr>
          <p:cNvPr id="267" name="Google Shape;267;p38"/>
          <p:cNvSpPr txBox="1"/>
          <p:nvPr/>
        </p:nvSpPr>
        <p:spPr>
          <a:xfrm>
            <a:off x="7180275" y="918925"/>
            <a:ext cx="1975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dk1"/>
              </a:solidFill>
              <a:latin typeface="Roboto"/>
              <a:ea typeface="Roboto"/>
              <a:cs typeface="Roboto"/>
              <a:sym typeface="Roboto"/>
            </a:endParaRPr>
          </a:p>
        </p:txBody>
      </p:sp>
      <p:pic>
        <p:nvPicPr>
          <p:cNvPr id="268" name="Google Shape;268;p38"/>
          <p:cNvPicPr preferRelativeResize="0"/>
          <p:nvPr/>
        </p:nvPicPr>
        <p:blipFill>
          <a:blip r:embed="rId6">
            <a:alphaModFix/>
          </a:blip>
          <a:stretch>
            <a:fillRect/>
          </a:stretch>
        </p:blipFill>
        <p:spPr>
          <a:xfrm>
            <a:off x="7018750" y="1191103"/>
            <a:ext cx="1311176" cy="131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9"/>
          <p:cNvPicPr preferRelativeResize="0"/>
          <p:nvPr/>
        </p:nvPicPr>
        <p:blipFill>
          <a:blip r:embed="rId3">
            <a:alphaModFix/>
          </a:blip>
          <a:stretch>
            <a:fillRect/>
          </a:stretch>
        </p:blipFill>
        <p:spPr>
          <a:xfrm>
            <a:off x="224150" y="2668172"/>
            <a:ext cx="4620001" cy="1398625"/>
          </a:xfrm>
          <a:prstGeom prst="rect">
            <a:avLst/>
          </a:prstGeom>
          <a:noFill/>
          <a:ln>
            <a:noFill/>
          </a:ln>
        </p:spPr>
      </p:pic>
      <p:sp>
        <p:nvSpPr>
          <p:cNvPr id="274" name="Google Shape;274;p39"/>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Profile’s and Communication</a:t>
            </a:r>
            <a:endParaRPr/>
          </a:p>
        </p:txBody>
      </p:sp>
      <p:grpSp>
        <p:nvGrpSpPr>
          <p:cNvPr id="275" name="Google Shape;275;p39"/>
          <p:cNvGrpSpPr/>
          <p:nvPr/>
        </p:nvGrpSpPr>
        <p:grpSpPr>
          <a:xfrm>
            <a:off x="5145350" y="1237200"/>
            <a:ext cx="3815700" cy="2829600"/>
            <a:chOff x="4572000" y="1461125"/>
            <a:chExt cx="3815700" cy="2829600"/>
          </a:xfrm>
        </p:grpSpPr>
        <p:sp>
          <p:nvSpPr>
            <p:cNvPr id="276" name="Google Shape;276;p39"/>
            <p:cNvSpPr/>
            <p:nvPr/>
          </p:nvSpPr>
          <p:spPr>
            <a:xfrm>
              <a:off x="4572000" y="1461125"/>
              <a:ext cx="3815700" cy="2829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7" name="Google Shape;277;p39"/>
            <p:cNvSpPr/>
            <p:nvPr/>
          </p:nvSpPr>
          <p:spPr>
            <a:xfrm>
              <a:off x="5076925" y="1905000"/>
              <a:ext cx="3227400" cy="42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Inconsolata Medium"/>
                  <a:ea typeface="Inconsolata Medium"/>
                  <a:cs typeface="Inconsolata Medium"/>
                  <a:sym typeface="Inconsolata Medium"/>
                </a:rPr>
                <a:t>ToggleButton,110,120,,f800,|,Terminal,110,180,|,</a:t>
              </a:r>
              <a:endParaRPr sz="900">
                <a:latin typeface="Inconsolata Medium"/>
                <a:ea typeface="Inconsolata Medium"/>
                <a:cs typeface="Inconsolata Medium"/>
                <a:sym typeface="Inconsolata Medium"/>
              </a:endParaRPr>
            </a:p>
          </p:txBody>
        </p:sp>
        <p:sp>
          <p:nvSpPr>
            <p:cNvPr id="278" name="Google Shape;278;p39"/>
            <p:cNvSpPr/>
            <p:nvPr/>
          </p:nvSpPr>
          <p:spPr>
            <a:xfrm>
              <a:off x="5076950" y="2371825"/>
              <a:ext cx="3227400" cy="42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Inconsolata Medium"/>
                  <a:ea typeface="Inconsolata Medium"/>
                  <a:cs typeface="Inconsolata Medium"/>
                  <a:sym typeface="Inconsolata Medium"/>
                </a:rPr>
                <a:t>Terminal,110,120,|,ToggleButton,110,65,,0x7800,|,</a:t>
              </a:r>
              <a:endParaRPr sz="900">
                <a:latin typeface="Inconsolata Medium"/>
                <a:ea typeface="Inconsolata Medium"/>
                <a:cs typeface="Inconsolata Medium"/>
                <a:sym typeface="Inconsolata Medium"/>
              </a:endParaRPr>
            </a:p>
          </p:txBody>
        </p:sp>
        <p:sp>
          <p:nvSpPr>
            <p:cNvPr id="279" name="Google Shape;279;p39"/>
            <p:cNvSpPr/>
            <p:nvPr/>
          </p:nvSpPr>
          <p:spPr>
            <a:xfrm>
              <a:off x="5076950" y="2838650"/>
              <a:ext cx="3227400" cy="42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Inconsolata Medium"/>
                  <a:ea typeface="Inconsolata Medium"/>
                  <a:cs typeface="Inconsolata Medium"/>
                  <a:sym typeface="Inconsolata Medium"/>
                </a:rPr>
                <a:t>PushButton,5,10,0xFFFF,0,Test,|,</a:t>
              </a:r>
              <a:endParaRPr sz="900">
                <a:latin typeface="Inconsolata Medium"/>
                <a:ea typeface="Inconsolata Medium"/>
                <a:cs typeface="Inconsolata Medium"/>
                <a:sym typeface="Inconsolata Medium"/>
              </a:endParaRPr>
            </a:p>
          </p:txBody>
        </p:sp>
        <p:sp>
          <p:nvSpPr>
            <p:cNvPr id="280" name="Google Shape;280;p39"/>
            <p:cNvSpPr/>
            <p:nvPr/>
          </p:nvSpPr>
          <p:spPr>
            <a:xfrm>
              <a:off x="5076938" y="3305475"/>
              <a:ext cx="3227400" cy="42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Inconsolata Medium"/>
                  <a:ea typeface="Inconsolata Medium"/>
                  <a:cs typeface="Inconsolata Medium"/>
                  <a:sym typeface="Inconsolata Medium"/>
                </a:rPr>
                <a:t>ToggleButton,5,120,,f800,|,Slider,110,65,0,0,100,|,</a:t>
              </a:r>
              <a:endParaRPr sz="900">
                <a:latin typeface="Inconsolata Medium"/>
                <a:ea typeface="Inconsolata Medium"/>
                <a:cs typeface="Inconsolata Medium"/>
                <a:sym typeface="Inconsolata Medium"/>
              </a:endParaRPr>
            </a:p>
          </p:txBody>
        </p:sp>
        <p:sp>
          <p:nvSpPr>
            <p:cNvPr id="281" name="Google Shape;281;p39"/>
            <p:cNvSpPr/>
            <p:nvPr/>
          </p:nvSpPr>
          <p:spPr>
            <a:xfrm>
              <a:off x="5076963" y="3772300"/>
              <a:ext cx="3227400" cy="42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Inconsolata Medium"/>
                  <a:ea typeface="Inconsolata Medium"/>
                  <a:cs typeface="Inconsolata Medium"/>
                  <a:sym typeface="Inconsolata Medium"/>
                </a:rPr>
                <a:t>Terminal,110,120,|,Slider,5,10,0,0,100,|,ToggleButton,110,65,,f800,|,</a:t>
              </a:r>
              <a:endParaRPr sz="900">
                <a:latin typeface="Inconsolata Medium"/>
                <a:ea typeface="Inconsolata Medium"/>
                <a:cs typeface="Inconsolata Medium"/>
                <a:sym typeface="Inconsolata Medium"/>
              </a:endParaRPr>
            </a:p>
          </p:txBody>
        </p:sp>
        <p:sp>
          <p:nvSpPr>
            <p:cNvPr id="282" name="Google Shape;282;p39"/>
            <p:cNvSpPr txBox="1"/>
            <p:nvPr/>
          </p:nvSpPr>
          <p:spPr>
            <a:xfrm>
              <a:off x="4633025" y="1951250"/>
              <a:ext cx="3978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Impact"/>
                  <a:ea typeface="Impact"/>
                  <a:cs typeface="Impact"/>
                  <a:sym typeface="Impact"/>
                </a:rPr>
                <a:t>P1</a:t>
              </a:r>
              <a:endParaRPr sz="1100">
                <a:solidFill>
                  <a:schemeClr val="dk1"/>
                </a:solidFill>
                <a:latin typeface="Impact"/>
                <a:ea typeface="Impact"/>
                <a:cs typeface="Impact"/>
                <a:sym typeface="Impact"/>
              </a:endParaRPr>
            </a:p>
          </p:txBody>
        </p:sp>
        <p:sp>
          <p:nvSpPr>
            <p:cNvPr id="283" name="Google Shape;283;p39"/>
            <p:cNvSpPr txBox="1"/>
            <p:nvPr/>
          </p:nvSpPr>
          <p:spPr>
            <a:xfrm>
              <a:off x="4633025" y="2394925"/>
              <a:ext cx="3978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Impact"/>
                  <a:ea typeface="Impact"/>
                  <a:cs typeface="Impact"/>
                  <a:sym typeface="Impact"/>
                </a:rPr>
                <a:t>P2</a:t>
              </a:r>
              <a:endParaRPr sz="1100">
                <a:solidFill>
                  <a:schemeClr val="dk1"/>
                </a:solidFill>
                <a:latin typeface="Impact"/>
                <a:ea typeface="Impact"/>
                <a:cs typeface="Impact"/>
                <a:sym typeface="Impact"/>
              </a:endParaRPr>
            </a:p>
          </p:txBody>
        </p:sp>
        <p:sp>
          <p:nvSpPr>
            <p:cNvPr id="284" name="Google Shape;284;p39"/>
            <p:cNvSpPr txBox="1"/>
            <p:nvPr/>
          </p:nvSpPr>
          <p:spPr>
            <a:xfrm>
              <a:off x="4633025" y="2873325"/>
              <a:ext cx="3978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Impact"/>
                  <a:ea typeface="Impact"/>
                  <a:cs typeface="Impact"/>
                  <a:sym typeface="Impact"/>
                </a:rPr>
                <a:t>P3</a:t>
              </a:r>
              <a:endParaRPr sz="1100">
                <a:solidFill>
                  <a:schemeClr val="dk1"/>
                </a:solidFill>
                <a:latin typeface="Impact"/>
                <a:ea typeface="Impact"/>
                <a:cs typeface="Impact"/>
                <a:sym typeface="Impact"/>
              </a:endParaRPr>
            </a:p>
          </p:txBody>
        </p:sp>
        <p:sp>
          <p:nvSpPr>
            <p:cNvPr id="285" name="Google Shape;285;p39"/>
            <p:cNvSpPr txBox="1"/>
            <p:nvPr/>
          </p:nvSpPr>
          <p:spPr>
            <a:xfrm>
              <a:off x="4633025" y="3328575"/>
              <a:ext cx="3978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Impact"/>
                  <a:ea typeface="Impact"/>
                  <a:cs typeface="Impact"/>
                  <a:sym typeface="Impact"/>
                </a:rPr>
                <a:t>P4</a:t>
              </a:r>
              <a:endParaRPr sz="1100">
                <a:solidFill>
                  <a:schemeClr val="dk1"/>
                </a:solidFill>
                <a:latin typeface="Impact"/>
                <a:ea typeface="Impact"/>
                <a:cs typeface="Impact"/>
                <a:sym typeface="Impact"/>
              </a:endParaRPr>
            </a:p>
          </p:txBody>
        </p:sp>
        <p:sp>
          <p:nvSpPr>
            <p:cNvPr id="286" name="Google Shape;286;p39"/>
            <p:cNvSpPr txBox="1"/>
            <p:nvPr/>
          </p:nvSpPr>
          <p:spPr>
            <a:xfrm>
              <a:off x="4633025" y="3795400"/>
              <a:ext cx="3978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Impact"/>
                  <a:ea typeface="Impact"/>
                  <a:cs typeface="Impact"/>
                  <a:sym typeface="Impact"/>
                </a:rPr>
                <a:t>P5</a:t>
              </a:r>
              <a:endParaRPr sz="1100">
                <a:solidFill>
                  <a:schemeClr val="dk1"/>
                </a:solidFill>
                <a:latin typeface="Impact"/>
                <a:ea typeface="Impact"/>
                <a:cs typeface="Impact"/>
                <a:sym typeface="Impact"/>
              </a:endParaRPr>
            </a:p>
          </p:txBody>
        </p:sp>
        <p:sp>
          <p:nvSpPr>
            <p:cNvPr id="287" name="Google Shape;287;p39"/>
            <p:cNvSpPr txBox="1"/>
            <p:nvPr/>
          </p:nvSpPr>
          <p:spPr>
            <a:xfrm>
              <a:off x="4778250" y="1488875"/>
              <a:ext cx="34032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dk1"/>
                  </a:solidFill>
                  <a:latin typeface="Oswald SemiBold"/>
                  <a:ea typeface="Oswald SemiBold"/>
                  <a:cs typeface="Oswald SemiBold"/>
                  <a:sym typeface="Oswald SemiBold"/>
                </a:rPr>
                <a:t>ESP 32 Flash Memory</a:t>
              </a:r>
              <a:endParaRPr sz="2100">
                <a:solidFill>
                  <a:schemeClr val="dk1"/>
                </a:solidFill>
                <a:latin typeface="Oswald SemiBold"/>
                <a:ea typeface="Oswald SemiBold"/>
                <a:cs typeface="Oswald SemiBold"/>
                <a:sym typeface="Oswald SemiBold"/>
              </a:endParaRPr>
            </a:p>
          </p:txBody>
        </p:sp>
      </p:grpSp>
      <p:pic>
        <p:nvPicPr>
          <p:cNvPr id="288" name="Google Shape;288;p39"/>
          <p:cNvPicPr preferRelativeResize="0"/>
          <p:nvPr/>
        </p:nvPicPr>
        <p:blipFill>
          <a:blip r:embed="rId4">
            <a:alphaModFix/>
          </a:blip>
          <a:stretch>
            <a:fillRect/>
          </a:stretch>
        </p:blipFill>
        <p:spPr>
          <a:xfrm>
            <a:off x="155676" y="1093190"/>
            <a:ext cx="1802225" cy="1506950"/>
          </a:xfrm>
          <a:prstGeom prst="rect">
            <a:avLst/>
          </a:prstGeom>
          <a:noFill/>
          <a:ln>
            <a:noFill/>
          </a:ln>
          <a:effectLst>
            <a:outerShdw blurRad="57150" rotWithShape="0" algn="bl" dir="8460000" dist="76200">
              <a:srgbClr val="000000">
                <a:alpha val="40000"/>
              </a:srgbClr>
            </a:outerShdw>
          </a:effectLst>
        </p:spPr>
      </p:pic>
      <p:pic>
        <p:nvPicPr>
          <p:cNvPr id="289" name="Google Shape;289;p39"/>
          <p:cNvPicPr preferRelativeResize="0"/>
          <p:nvPr/>
        </p:nvPicPr>
        <p:blipFill>
          <a:blip r:embed="rId5">
            <a:alphaModFix amt="78000"/>
          </a:blip>
          <a:stretch>
            <a:fillRect/>
          </a:stretch>
        </p:blipFill>
        <p:spPr>
          <a:xfrm>
            <a:off x="486019" y="1257756"/>
            <a:ext cx="1166761" cy="707136"/>
          </a:xfrm>
          <a:prstGeom prst="rect">
            <a:avLst/>
          </a:prstGeom>
          <a:noFill/>
          <a:ln>
            <a:noFill/>
          </a:ln>
        </p:spPr>
      </p:pic>
      <p:pic>
        <p:nvPicPr>
          <p:cNvPr id="290" name="Google Shape;290;p39"/>
          <p:cNvPicPr preferRelativeResize="0"/>
          <p:nvPr/>
        </p:nvPicPr>
        <p:blipFill>
          <a:blip r:embed="rId6">
            <a:alphaModFix/>
          </a:blip>
          <a:stretch>
            <a:fillRect/>
          </a:stretch>
        </p:blipFill>
        <p:spPr>
          <a:xfrm>
            <a:off x="2370574" y="1237188"/>
            <a:ext cx="1849775" cy="121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Protocontrol 1st Time Set Up </a:t>
            </a:r>
            <a:endParaRPr/>
          </a:p>
        </p:txBody>
      </p:sp>
      <p:sp>
        <p:nvSpPr>
          <p:cNvPr id="296" name="Google Shape;296;p40"/>
          <p:cNvSpPr txBox="1"/>
          <p:nvPr>
            <p:ph idx="1" type="body"/>
          </p:nvPr>
        </p:nvSpPr>
        <p:spPr>
          <a:xfrm>
            <a:off x="2086800" y="1150375"/>
            <a:ext cx="2423100" cy="3549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1. </a:t>
            </a:r>
            <a:r>
              <a:rPr lang="en"/>
              <a:t>Go to device hosted server </a:t>
            </a:r>
            <a:endParaRPr/>
          </a:p>
        </p:txBody>
      </p:sp>
      <p:sp>
        <p:nvSpPr>
          <p:cNvPr id="297" name="Google Shape;297;p40"/>
          <p:cNvSpPr txBox="1"/>
          <p:nvPr>
            <p:ph idx="2" type="body"/>
          </p:nvPr>
        </p:nvSpPr>
        <p:spPr>
          <a:xfrm>
            <a:off x="4634089" y="1150375"/>
            <a:ext cx="2423100" cy="3549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2. Input WiFi parameters and Device ID</a:t>
            </a:r>
            <a:endParaRPr/>
          </a:p>
        </p:txBody>
      </p:sp>
      <p:pic>
        <p:nvPicPr>
          <p:cNvPr id="298" name="Google Shape;298;p40"/>
          <p:cNvPicPr preferRelativeResize="0"/>
          <p:nvPr/>
        </p:nvPicPr>
        <p:blipFill rotWithShape="1">
          <a:blip r:embed="rId3">
            <a:alphaModFix/>
          </a:blip>
          <a:srcRect b="4489" l="6924" r="0" t="0"/>
          <a:stretch/>
        </p:blipFill>
        <p:spPr>
          <a:xfrm rot="5400000">
            <a:off x="2726263" y="2355288"/>
            <a:ext cx="1144150" cy="1560925"/>
          </a:xfrm>
          <a:prstGeom prst="rect">
            <a:avLst/>
          </a:prstGeom>
          <a:noFill/>
          <a:ln>
            <a:noFill/>
          </a:ln>
        </p:spPr>
      </p:pic>
      <p:pic>
        <p:nvPicPr>
          <p:cNvPr id="299" name="Google Shape;299;p40"/>
          <p:cNvPicPr preferRelativeResize="0"/>
          <p:nvPr/>
        </p:nvPicPr>
        <p:blipFill>
          <a:blip r:embed="rId4">
            <a:alphaModFix/>
          </a:blip>
          <a:stretch>
            <a:fillRect/>
          </a:stretch>
        </p:blipFill>
        <p:spPr>
          <a:xfrm>
            <a:off x="5065175" y="2529698"/>
            <a:ext cx="1560925" cy="12121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Will</a:t>
            </a:r>
            <a:endParaRPr/>
          </a:p>
        </p:txBody>
      </p:sp>
      <p:sp>
        <p:nvSpPr>
          <p:cNvPr id="305" name="Google Shape;30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 Website Overview (Angular, NoSQL, Flask) </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Visuals: QR code for website, tech stack visuals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 How to use website</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Flow chart</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 How we identify data (DB schema)</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Deployment diagram</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 Build layout for msp430 demo</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306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Parker</a:t>
            </a:r>
            <a:endParaRPr/>
          </a:p>
        </p:txBody>
      </p:sp>
      <p:sp>
        <p:nvSpPr>
          <p:cNvPr id="311" name="Google Shape;31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String parsing</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Challenge: Arbitrary digital components / oop</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 created a comprehensive header defining classes for each of the digital compintents, so no matter how the profile is layed out, each component handles inputs correctly and outputs data correctly</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Draw and touch functionality based on changing location</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Looks for physical components</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Scans for i2c adress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Sends serial data to user system</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Sends message as human readable characters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Outputs setup information on start, and echos Serial output to monitor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Abisha</a:t>
            </a:r>
            <a:endParaRPr/>
          </a:p>
        </p:txBody>
      </p:sp>
      <p:sp>
        <p:nvSpPr>
          <p:cNvPr id="317" name="Google Shape;31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Important to also have tactile components so the users have as many options as possible as they go through the iterative process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Challenge: how can the user know where the data came from? Two solutions, one for digital components and one for physical components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Why I2C? In order to have hot-swappable components, we need a way to distinguish between multiple components. We decided to utilize I2Cs addressability.  Each hardware peripheral has a unique address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Look for addresses within a certain range (on startup and every time we query the website)</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Digital uses PCF8574 (gpio pin expander) and a custom PCB (up to 8 unique addresses)</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Rotary encoder</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Keypad</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buttons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Analog uses ADS1115 on a breakout board  (up to 4 unique addresses)</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Joystick</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slider</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Challenge: finding libraries that integrate with pcf8574 chip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lliam template">
  <a:themeElements>
    <a:clrScheme name="Custom 347">
      <a:dk1>
        <a:srgbClr val="343764"/>
      </a:dk1>
      <a:lt1>
        <a:srgbClr val="FFFFFF"/>
      </a:lt1>
      <a:dk2>
        <a:srgbClr val="666666"/>
      </a:dk2>
      <a:lt2>
        <a:srgbClr val="E9EAFD"/>
      </a:lt2>
      <a:accent1>
        <a:srgbClr val="BBE617"/>
      </a:accent1>
      <a:accent2>
        <a:srgbClr val="4B508D"/>
      </a:accent2>
      <a:accent3>
        <a:srgbClr val="701C7F"/>
      </a:accent3>
      <a:accent4>
        <a:srgbClr val="BEC4E0"/>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