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Jeremy Edmond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21T19:32:02.903">
    <p:pos x="232" y="447"/>
    <p:text>Where is the SAM, TAM, SOM and your expected volumes?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9-21T19:30:51.336">
    <p:pos x="3761" y="0"/>
    <p:text>I am curious, what device is this?</p:text>
  </p:cm>
  <p:cm authorId="0" idx="3" dt="2023-09-21T19:31:22.540">
    <p:pos x="196" y="727"/>
    <p:text>Where is the list of competitors?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a8492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a8492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/>
              <a:t>https://www.proquest.com/marketresearch/docview/2813958232/A51194596CF64CAFPQ/4?accountid=12725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Looking at the sum of 900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https://www.statista.com/outlook/io/manufacturing/worldwide#value-added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de147ff8d375c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de147ff8d375c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de147ff8d375c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de147ff8d375c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and Technology Research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Team 38: ProtoControl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Kelly Mae Allen, Parker Sexton, Will Wood, Nida Kosedagi, Abisha Fenn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ECE 484 Fall 2023</a:t>
            </a:r>
            <a:endParaRPr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11975" y="7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Market summary 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68700" y="710800"/>
            <a:ext cx="4907700" cy="4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Target Customers and Market Size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customer is entities in the prototyping phase of product development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Start-ups, Hobbyists, Production/Testing Teams of companies (small manufacturing firms, small IC firms)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Market size (focusing on manufacturing companies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592k Manufacturing firms in the US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 Industrial Control Products Manufacturing Industry has Annual Revenue of $10B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Mid-sized industrial control manufacturing industry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75" y="297600"/>
            <a:ext cx="3939975" cy="16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154075" y="2571750"/>
            <a:ext cx="40623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Brief Need Statements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way to create UI without a large team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way to create UI without in depth embedded systems experience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is a need for an easy, fast, and reliable solution to designing user interfaces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364413" y="1986175"/>
            <a:ext cx="3405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Change in Dollar Value of US Trade - US International Trade Commission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Market summary 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5550"/>
            <a:ext cx="80034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Competitors and their solutions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Arduino Based User Interface kits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in one devices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Your value proposition statement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○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easiest path to a working user interface 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■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customer support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■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depth guides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■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stop shop for designing software and hardware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18437" l="16089" r="18848" t="16845"/>
          <a:stretch/>
        </p:blipFill>
        <p:spPr>
          <a:xfrm>
            <a:off x="5971225" y="0"/>
            <a:ext cx="3172775" cy="23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State of User Interface design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Current technology</a:t>
            </a:r>
            <a:endParaRPr i="1" sz="16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source microcontrollers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Engineering design firms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Emerging Technologies</a:t>
            </a:r>
            <a:endParaRPr i="1" sz="16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IOT design kits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 Generated User Interface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Applicable Standards:</a:t>
            </a:r>
            <a:endParaRPr i="1" sz="16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</a:rPr>
              <a:t>Programming Standards: PEP-8, ANSI C, 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</a:rPr>
              <a:t>WCAG 2: Web Content Accessibility Standards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I2C Communication Standards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8424" r="48353" t="59197"/>
          <a:stretch/>
        </p:blipFill>
        <p:spPr>
          <a:xfrm>
            <a:off x="4850800" y="1017724"/>
            <a:ext cx="4044325" cy="21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