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24slides.com/templates/view/corporate-business-models/company-profile-presentation-template?utm_source=present-better&amp;utm_medium=article%20&amp;utm_campaign=ultimate-template&amp;utm_content=anchor-text&amp;utm_term=Company-profile-template" TargetMode="External"/><Relationship Id="rId3" Type="http://schemas.openxmlformats.org/officeDocument/2006/relationships/hyperlink" Target="https://24slides.com/templates/view/corporate-business-models/strategic-action-plan-ppt-template" TargetMode="External"/><Relationship Id="rId4" Type="http://schemas.openxmlformats.org/officeDocument/2006/relationships/hyperlink" Target="https://24slides.com/templates/featured?utm_source=present-better&amp;utm_medium=article%20&amp;utm_campaign=ultimate-template&amp;utm_content=anchor-text&amp;utm_term=templates-by-24slides2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4614d0b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4614d0b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4614d0b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4614d0b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615e3cb87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615e3cb87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4614d0b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84614d0b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4614d0b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4614d0b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4614d0b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4614d0b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51a802c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51a802c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5a4db2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5a4db2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51a802c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51a802c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51a802c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51a802c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51a802c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51a802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https://24slides.com/templates/view/corporate-business-models/company-profile-presentation-template?utm_source=present-better&amp;utm_medium=article%20&amp;utm_campaign=ultimate-template&amp;utm_content=anchor-text&amp;utm_term=Company-profile-template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https://24slides.com/templates/view/corporate-business-models/strategic-action-plan-ppt-template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https://24slides.com/templates/featured?utm_source=present-better&amp;utm_medium=article%20&amp;utm_campaign=ultimate-template&amp;utm_content=anchor-text&amp;utm_term=templates-by-24slides2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51a802c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51a802c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51a802c3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51a802c3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51a802c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851a802c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51a802c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51a802c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51a802c3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851a802c3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51a802c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51a802c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51a802c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51a802c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61582631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8615826318_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615826318_1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8615826318_1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51a802c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51a802c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51a802c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51a802c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51a802c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51a802c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51a802c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51a802c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51a802c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51a802c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51a802c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51a802c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4614d0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4614d0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bg>
      <p:bgPr>
        <a:solidFill>
          <a:srgbClr val="4B508D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629179" y="1605995"/>
            <a:ext cx="7885698" cy="2789978"/>
            <a:chOff x="706" y="315702"/>
            <a:chExt cx="10514264" cy="3719971"/>
          </a:xfrm>
        </p:grpSpPr>
        <p:sp>
          <p:nvSpPr>
            <p:cNvPr id="15" name="Google Shape;15;p3"/>
            <p:cNvSpPr/>
            <p:nvPr/>
          </p:nvSpPr>
          <p:spPr>
            <a:xfrm>
              <a:off x="5257800" y="1852864"/>
              <a:ext cx="3720000" cy="64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6" name="Google Shape;16;p3"/>
            <p:cNvSpPr/>
            <p:nvPr/>
          </p:nvSpPr>
          <p:spPr>
            <a:xfrm>
              <a:off x="5212080" y="1852864"/>
              <a:ext cx="91500" cy="645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7" name="Google Shape;17;p3"/>
            <p:cNvSpPr/>
            <p:nvPr/>
          </p:nvSpPr>
          <p:spPr>
            <a:xfrm>
              <a:off x="1537867" y="1852864"/>
              <a:ext cx="3720000" cy="645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8" name="Google Shape;18;p3"/>
            <p:cNvSpPr/>
            <p:nvPr/>
          </p:nvSpPr>
          <p:spPr>
            <a:xfrm>
              <a:off x="3720638" y="315702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3720638" y="315702"/>
              <a:ext cx="3074400" cy="1537200"/>
            </a:xfrm>
            <a:prstGeom prst="rect">
              <a:avLst/>
            </a:prstGeom>
            <a:solidFill>
              <a:srgbClr val="543722"/>
            </a:solidFill>
            <a:ln cap="flat" cmpd="sng" w="9525">
              <a:solidFill>
                <a:srgbClr val="5437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06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706" y="2498473"/>
              <a:ext cx="3074400" cy="1537200"/>
            </a:xfrm>
            <a:prstGeom prst="rect">
              <a:avLst/>
            </a:prstGeom>
            <a:solidFill>
              <a:srgbClr val="F5E7C8"/>
            </a:solidFill>
            <a:ln cap="flat" cmpd="sng" w="9525">
              <a:solidFill>
                <a:srgbClr val="5437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720638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3720638" y="2498473"/>
              <a:ext cx="3074400" cy="1537200"/>
            </a:xfrm>
            <a:prstGeom prst="rect">
              <a:avLst/>
            </a:prstGeom>
            <a:solidFill>
              <a:srgbClr val="C1F11D"/>
            </a:solidFill>
            <a:ln cap="flat" cmpd="sng" w="9525">
              <a:solidFill>
                <a:srgbClr val="5437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440570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7440570" y="2498473"/>
              <a:ext cx="3074400" cy="1537200"/>
            </a:xfrm>
            <a:prstGeom prst="rect">
              <a:avLst/>
            </a:prstGeom>
            <a:solidFill>
              <a:srgbClr val="4D4D4D"/>
            </a:solidFill>
            <a:ln cap="flat" cmpd="sng" w="9525">
              <a:solidFill>
                <a:srgbClr val="5437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rgbClr val="4B508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087525" y="1574025"/>
            <a:ext cx="1834900" cy="2315200"/>
            <a:chOff x="1083025" y="1574025"/>
            <a:chExt cx="1834900" cy="2315200"/>
          </a:xfrm>
        </p:grpSpPr>
        <p:sp>
          <p:nvSpPr>
            <p:cNvPr id="28" name="Google Shape;28;p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30;p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" name="Google Shape;31;p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1F1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1F1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2796474" y="1574025"/>
            <a:ext cx="1834900" cy="2315200"/>
            <a:chOff x="1083025" y="1574025"/>
            <a:chExt cx="1834900" cy="2315200"/>
          </a:xfrm>
        </p:grpSpPr>
        <p:sp>
          <p:nvSpPr>
            <p:cNvPr id="35" name="Google Shape;35;p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36;p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Google Shape;37;p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" name="Google Shape;38;p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" name="Google Shape;39;p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FF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FF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4"/>
          <p:cNvGrpSpPr/>
          <p:nvPr/>
        </p:nvGrpSpPr>
        <p:grpSpPr>
          <a:xfrm>
            <a:off x="4508319" y="1573314"/>
            <a:ext cx="1834900" cy="2315200"/>
            <a:chOff x="1083025" y="1574025"/>
            <a:chExt cx="1834900" cy="2315200"/>
          </a:xfrm>
        </p:grpSpPr>
        <p:sp>
          <p:nvSpPr>
            <p:cNvPr id="42" name="Google Shape;42;p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" name="Google Shape;45;p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6221583" y="1573303"/>
            <a:ext cx="1834900" cy="2315200"/>
            <a:chOff x="1083025" y="1574025"/>
            <a:chExt cx="1834900" cy="2315200"/>
          </a:xfrm>
        </p:grpSpPr>
        <p:sp>
          <p:nvSpPr>
            <p:cNvPr id="49" name="Google Shape;49;p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" name="Google Shape;50;p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" name="Google Shape;51;p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" name="Google Shape;52;p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" name="Google Shape;53;p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bg>
      <p:bgPr>
        <a:solidFill>
          <a:srgbClr val="4D4D4D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1F11D"/>
              </a:buClr>
              <a:buSzPts val="2800"/>
              <a:buNone/>
              <a:defRPr>
                <a:solidFill>
                  <a:srgbClr val="C1F1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7"/>
          <p:cNvGrpSpPr/>
          <p:nvPr/>
        </p:nvGrpSpPr>
        <p:grpSpPr>
          <a:xfrm>
            <a:off x="629179" y="1605995"/>
            <a:ext cx="7885698" cy="2789978"/>
            <a:chOff x="706" y="315702"/>
            <a:chExt cx="10514264" cy="3719971"/>
          </a:xfrm>
        </p:grpSpPr>
        <p:sp>
          <p:nvSpPr>
            <p:cNvPr id="65" name="Google Shape;65;p7"/>
            <p:cNvSpPr/>
            <p:nvPr/>
          </p:nvSpPr>
          <p:spPr>
            <a:xfrm>
              <a:off x="5257800" y="1852864"/>
              <a:ext cx="3720000" cy="64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376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6" name="Google Shape;66;p7"/>
            <p:cNvSpPr/>
            <p:nvPr/>
          </p:nvSpPr>
          <p:spPr>
            <a:xfrm>
              <a:off x="5212080" y="1852864"/>
              <a:ext cx="91500" cy="645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4376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7" name="Google Shape;67;p7"/>
            <p:cNvSpPr/>
            <p:nvPr/>
          </p:nvSpPr>
          <p:spPr>
            <a:xfrm>
              <a:off x="1537867" y="1852864"/>
              <a:ext cx="3720000" cy="645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376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3720638" y="315702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 txBox="1"/>
            <p:nvPr/>
          </p:nvSpPr>
          <p:spPr>
            <a:xfrm>
              <a:off x="3720638" y="315702"/>
              <a:ext cx="3074400" cy="1537200"/>
            </a:xfrm>
            <a:prstGeom prst="rect">
              <a:avLst/>
            </a:prstGeom>
            <a:solidFill>
              <a:srgbClr val="343764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706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 txBox="1"/>
            <p:nvPr/>
          </p:nvSpPr>
          <p:spPr>
            <a:xfrm>
              <a:off x="706" y="2498473"/>
              <a:ext cx="3074400" cy="1537200"/>
            </a:xfrm>
            <a:prstGeom prst="rect">
              <a:avLst/>
            </a:prstGeom>
            <a:solidFill>
              <a:srgbClr val="E9EAFD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720638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 txBox="1"/>
            <p:nvPr/>
          </p:nvSpPr>
          <p:spPr>
            <a:xfrm>
              <a:off x="3720638" y="2498473"/>
              <a:ext cx="3074400" cy="1537200"/>
            </a:xfrm>
            <a:prstGeom prst="rect">
              <a:avLst/>
            </a:prstGeom>
            <a:solidFill>
              <a:srgbClr val="E9EAFD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440570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 txBox="1"/>
            <p:nvPr/>
          </p:nvSpPr>
          <p:spPr>
            <a:xfrm>
              <a:off x="7440570" y="2498473"/>
              <a:ext cx="3074400" cy="1537200"/>
            </a:xfrm>
            <a:prstGeom prst="rect">
              <a:avLst/>
            </a:prstGeom>
            <a:solidFill>
              <a:srgbClr val="E9EAFD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4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8"/>
          <p:cNvCxnSpPr/>
          <p:nvPr/>
        </p:nvCxnSpPr>
        <p:spPr>
          <a:xfrm flipH="1">
            <a:off x="4704900" y="-47100"/>
            <a:ext cx="4439100" cy="4030200"/>
          </a:xfrm>
          <a:prstGeom prst="straightConnector1">
            <a:avLst/>
          </a:prstGeom>
          <a:noFill/>
          <a:ln cap="flat" cmpd="sng" w="28575">
            <a:solidFill>
              <a:srgbClr val="C1F1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8"/>
          <p:cNvCxnSpPr/>
          <p:nvPr/>
        </p:nvCxnSpPr>
        <p:spPr>
          <a:xfrm flipH="1">
            <a:off x="4182450" y="0"/>
            <a:ext cx="5049000" cy="4570500"/>
          </a:xfrm>
          <a:prstGeom prst="straightConnector1">
            <a:avLst/>
          </a:prstGeom>
          <a:noFill/>
          <a:ln cap="flat" cmpd="sng" w="9525">
            <a:solidFill>
              <a:srgbClr val="C1F1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8"/>
          <p:cNvCxnSpPr/>
          <p:nvPr/>
        </p:nvCxnSpPr>
        <p:spPr>
          <a:xfrm flipH="1">
            <a:off x="5481275" y="0"/>
            <a:ext cx="3282600" cy="2946900"/>
          </a:xfrm>
          <a:prstGeom prst="straightConnector1">
            <a:avLst/>
          </a:prstGeom>
          <a:noFill/>
          <a:ln cap="flat" cmpd="sng" w="9525">
            <a:solidFill>
              <a:srgbClr val="C1F1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EFEAEB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629179" y="1605995"/>
            <a:ext cx="7885698" cy="2789978"/>
            <a:chOff x="706" y="315702"/>
            <a:chExt cx="10514264" cy="3719971"/>
          </a:xfrm>
        </p:grpSpPr>
        <p:sp>
          <p:nvSpPr>
            <p:cNvPr id="85" name="Google Shape;85;p9"/>
            <p:cNvSpPr/>
            <p:nvPr/>
          </p:nvSpPr>
          <p:spPr>
            <a:xfrm>
              <a:off x="5257800" y="1852864"/>
              <a:ext cx="3720000" cy="64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6" name="Google Shape;86;p9"/>
            <p:cNvSpPr/>
            <p:nvPr/>
          </p:nvSpPr>
          <p:spPr>
            <a:xfrm>
              <a:off x="5212080" y="1852864"/>
              <a:ext cx="91500" cy="6456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7" name="Google Shape;87;p9"/>
            <p:cNvSpPr/>
            <p:nvPr/>
          </p:nvSpPr>
          <p:spPr>
            <a:xfrm>
              <a:off x="1537867" y="1852864"/>
              <a:ext cx="3720000" cy="645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8" name="Google Shape;88;p9"/>
            <p:cNvSpPr/>
            <p:nvPr/>
          </p:nvSpPr>
          <p:spPr>
            <a:xfrm>
              <a:off x="3720638" y="315702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 txBox="1"/>
            <p:nvPr/>
          </p:nvSpPr>
          <p:spPr>
            <a:xfrm>
              <a:off x="3720638" y="315702"/>
              <a:ext cx="3074400" cy="1537200"/>
            </a:xfrm>
            <a:prstGeom prst="rect">
              <a:avLst/>
            </a:prstGeom>
            <a:solidFill>
              <a:srgbClr val="8D90B7"/>
            </a:solidFill>
            <a:ln cap="flat" cmpd="sng" w="9525">
              <a:solidFill>
                <a:srgbClr val="8D90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06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 txBox="1"/>
            <p:nvPr/>
          </p:nvSpPr>
          <p:spPr>
            <a:xfrm>
              <a:off x="706" y="2498473"/>
              <a:ext cx="3074400" cy="1537200"/>
            </a:xfrm>
            <a:prstGeom prst="rect">
              <a:avLst/>
            </a:prstGeom>
            <a:solidFill>
              <a:srgbClr val="4B508D"/>
            </a:solidFill>
            <a:ln cap="flat" cmpd="sng" w="9525">
              <a:solidFill>
                <a:srgbClr val="5437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3720638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 txBox="1"/>
            <p:nvPr/>
          </p:nvSpPr>
          <p:spPr>
            <a:xfrm>
              <a:off x="3720638" y="2498473"/>
              <a:ext cx="3074400" cy="1537200"/>
            </a:xfrm>
            <a:prstGeom prst="rect">
              <a:avLst/>
            </a:prstGeom>
            <a:solidFill>
              <a:srgbClr val="C1F11D"/>
            </a:solidFill>
            <a:ln cap="flat" cmpd="sng" w="9525">
              <a:solidFill>
                <a:srgbClr val="5437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440570" y="2498473"/>
              <a:ext cx="3074400" cy="15372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54372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 txBox="1"/>
            <p:nvPr/>
          </p:nvSpPr>
          <p:spPr>
            <a:xfrm>
              <a:off x="7440570" y="2498473"/>
              <a:ext cx="3074400" cy="1537200"/>
            </a:xfrm>
            <a:prstGeom prst="rect">
              <a:avLst/>
            </a:prstGeom>
            <a:solidFill>
              <a:srgbClr val="4D4D4D"/>
            </a:solidFill>
            <a:ln cap="flat" cmpd="sng" w="9525">
              <a:solidFill>
                <a:srgbClr val="5437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/>
          <p:nvPr/>
        </p:nvSpPr>
        <p:spPr>
          <a:xfrm>
            <a:off x="3571529" y="3395474"/>
            <a:ext cx="2305800" cy="1152900"/>
          </a:xfrm>
          <a:prstGeom prst="rect">
            <a:avLst/>
          </a:prstGeom>
          <a:solidFill>
            <a:srgbClr val="C1F11D"/>
          </a:solidFill>
          <a:ln cap="flat" cmpd="sng" w="9525">
            <a:solidFill>
              <a:srgbClr val="543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950" lIns="30950" spcFirstLastPara="1" rIns="30950" wrap="square" tIns="3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t/>
            </a:r>
            <a:endParaRPr b="0" i="0" sz="4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ProtoControl</a:t>
            </a:r>
            <a:endParaRPr/>
          </a:p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/>
              <a:t>Kelly Mae Allen, Abisha Fenn, Nida Kosedagi, Parker Sexton, William Wood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Introduction 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prong approach to software: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Website  - Angular, Front End,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AI/Cloud Computing - Back End, AWS, YOLOv5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Embedded Code - Auto generated, Design UI for ProtoControl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AI/Cloud Computing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Introduction 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prong approach to software: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Website  - Angular, Front End,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AI/Cloud Computing - Back End, AWS, YOLOv5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Embedded Code - Auto generated, Design UI for ProtoControl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Code Generation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Software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ProtoPad Icons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4451050" y="1152475"/>
            <a:ext cx="43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 defined functions</a:t>
            </a:r>
            <a:endParaRPr/>
          </a:p>
        </p:txBody>
      </p:sp>
      <p:sp>
        <p:nvSpPr>
          <p:cNvPr id="300" name="Google Shape;300;p46"/>
          <p:cNvSpPr/>
          <p:nvPr/>
        </p:nvSpPr>
        <p:spPr>
          <a:xfrm>
            <a:off x="311700" y="1806475"/>
            <a:ext cx="3470100" cy="19710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6"/>
          <p:cNvSpPr/>
          <p:nvPr/>
        </p:nvSpPr>
        <p:spPr>
          <a:xfrm>
            <a:off x="435300" y="1961700"/>
            <a:ext cx="1692300" cy="684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6"/>
          <p:cNvSpPr/>
          <p:nvPr/>
        </p:nvSpPr>
        <p:spPr>
          <a:xfrm>
            <a:off x="2241700" y="1980700"/>
            <a:ext cx="1340700" cy="684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Press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2241700" y="2817650"/>
            <a:ext cx="1340700" cy="684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Off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PCB Design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Communication IC and Physical Connection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Project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System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Tech Demo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Project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Mock-up/ Product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Enclosure Modeling + Aesthetics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Demo Plans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13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 rotWithShape="1">
          <a:blip r:embed="rId3">
            <a:alphaModFix/>
          </a:blip>
          <a:srcRect b="21947" l="10759" r="10759" t="4404"/>
          <a:stretch/>
        </p:blipFill>
        <p:spPr>
          <a:xfrm>
            <a:off x="5165375" y="2862650"/>
            <a:ext cx="1532100" cy="143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5" name="Google Shape;33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550" y="2862650"/>
            <a:ext cx="1437900" cy="143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6" name="Google Shape;33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1863" y="720938"/>
            <a:ext cx="1437900" cy="143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7" name="Google Shape;33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780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0650" y="720938"/>
            <a:ext cx="1437900" cy="143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9" name="Google Shape;339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871" y="704350"/>
            <a:ext cx="1532100" cy="1532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0" name="Google Shape;340;p52"/>
          <p:cNvSpPr txBox="1"/>
          <p:nvPr/>
        </p:nvSpPr>
        <p:spPr>
          <a:xfrm>
            <a:off x="239650" y="2206500"/>
            <a:ext cx="2627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Kelly Mae Allen (Project Lead)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Primary: 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52"/>
          <p:cNvSpPr txBox="1"/>
          <p:nvPr/>
        </p:nvSpPr>
        <p:spPr>
          <a:xfrm>
            <a:off x="5096375" y="4231575"/>
            <a:ext cx="16701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Abisha Fenn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Primary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52"/>
          <p:cNvSpPr txBox="1"/>
          <p:nvPr/>
        </p:nvSpPr>
        <p:spPr>
          <a:xfrm>
            <a:off x="1976450" y="4231575"/>
            <a:ext cx="16701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Nida Kosedagi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Primary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52"/>
          <p:cNvSpPr txBox="1"/>
          <p:nvPr/>
        </p:nvSpPr>
        <p:spPr>
          <a:xfrm>
            <a:off x="6674550" y="2175430"/>
            <a:ext cx="16701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 Wood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Primary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3069525" y="2175425"/>
            <a:ext cx="2848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Parker Sexton (Project Sponsor)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Primary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Estimate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 and Product Demo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56"/>
          <p:cNvGrpSpPr/>
          <p:nvPr/>
        </p:nvGrpSpPr>
        <p:grpSpPr>
          <a:xfrm>
            <a:off x="2666310" y="539749"/>
            <a:ext cx="3811381" cy="4064000"/>
            <a:chOff x="1523079" y="-1"/>
            <a:chExt cx="5081841" cy="5418667"/>
          </a:xfrm>
        </p:grpSpPr>
        <p:sp>
          <p:nvSpPr>
            <p:cNvPr id="366" name="Google Shape;366;p5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57"/>
          <p:cNvGrpSpPr/>
          <p:nvPr/>
        </p:nvGrpSpPr>
        <p:grpSpPr>
          <a:xfrm>
            <a:off x="629179" y="1605995"/>
            <a:ext cx="7885640" cy="2789949"/>
            <a:chOff x="706" y="315702"/>
            <a:chExt cx="10514187" cy="3719932"/>
          </a:xfrm>
        </p:grpSpPr>
        <p:sp>
          <p:nvSpPr>
            <p:cNvPr id="385" name="Google Shape;385;p57"/>
            <p:cNvSpPr/>
            <p:nvPr/>
          </p:nvSpPr>
          <p:spPr>
            <a:xfrm>
              <a:off x="5257800" y="1852864"/>
              <a:ext cx="3719932" cy="6456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86" name="Google Shape;386;p57"/>
            <p:cNvSpPr/>
            <p:nvPr/>
          </p:nvSpPr>
          <p:spPr>
            <a:xfrm>
              <a:off x="5212080" y="1852864"/>
              <a:ext cx="91440" cy="64560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87" name="Google Shape;387;p57"/>
            <p:cNvSpPr/>
            <p:nvPr/>
          </p:nvSpPr>
          <p:spPr>
            <a:xfrm>
              <a:off x="1537867" y="1852864"/>
              <a:ext cx="3719932" cy="64560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88" name="Google Shape;388;p57"/>
            <p:cNvSpPr/>
            <p:nvPr/>
          </p:nvSpPr>
          <p:spPr>
            <a:xfrm>
              <a:off x="3720638" y="315702"/>
              <a:ext cx="3074323" cy="153716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7"/>
            <p:cNvSpPr txBox="1"/>
            <p:nvPr/>
          </p:nvSpPr>
          <p:spPr>
            <a:xfrm>
              <a:off x="3720638" y="315702"/>
              <a:ext cx="3074323" cy="153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706" y="2498473"/>
              <a:ext cx="3074323" cy="153716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7"/>
            <p:cNvSpPr txBox="1"/>
            <p:nvPr/>
          </p:nvSpPr>
          <p:spPr>
            <a:xfrm>
              <a:off x="706" y="2498473"/>
              <a:ext cx="3074323" cy="153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3720638" y="2498473"/>
              <a:ext cx="3074323" cy="153716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7"/>
            <p:cNvSpPr txBox="1"/>
            <p:nvPr/>
          </p:nvSpPr>
          <p:spPr>
            <a:xfrm>
              <a:off x="3720638" y="2498473"/>
              <a:ext cx="3074323" cy="153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7"/>
            <p:cNvSpPr/>
            <p:nvPr/>
          </p:nvSpPr>
          <p:spPr>
            <a:xfrm>
              <a:off x="7440570" y="2498473"/>
              <a:ext cx="3074323" cy="153716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7"/>
            <p:cNvSpPr txBox="1"/>
            <p:nvPr/>
          </p:nvSpPr>
          <p:spPr>
            <a:xfrm>
              <a:off x="7440570" y="2498473"/>
              <a:ext cx="3074323" cy="1537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PROTOControl?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Concept Drawing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Functional Block Diagram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Introduction 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prong approach to software: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Website  - Angular, Front End,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AI/Cloud Computing - Back End, AWS, YOLOv5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Embedded Code - Auto generated, Design UI for ProtoControl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