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047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325" y="-179825"/>
            <a:ext cx="311467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23195" r="0" t="0"/>
          <a:stretch/>
        </p:blipFill>
        <p:spPr>
          <a:xfrm>
            <a:off x="5927350" y="2779400"/>
            <a:ext cx="2567327" cy="17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