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osis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bold.fntdata"/><Relationship Id="rId12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abbec6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abbec6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ab30d2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ab30d2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abbec6c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abbec6c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abbec6c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abbec6c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abbec6c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abbec6c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2222"/>
                </a:solidFill>
                <a:latin typeface="Dosis"/>
                <a:ea typeface="Dosis"/>
                <a:cs typeface="Dosis"/>
                <a:sym typeface="Dosis"/>
              </a:rPr>
              <a:t>**Risk Mitigation (maybe make a list of high priority and optional)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ab30d26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ab30d26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187225" y="3724500"/>
            <a:ext cx="8369700" cy="6699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172400" y="1868375"/>
            <a:ext cx="67992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11"/>
          <p:cNvGrpSpPr/>
          <p:nvPr/>
        </p:nvGrpSpPr>
        <p:grpSpPr>
          <a:xfrm>
            <a:off x="-903537" y="-17561"/>
            <a:ext cx="10524355" cy="5171411"/>
            <a:chOff x="-903537" y="-17561"/>
            <a:chExt cx="10524355" cy="5171411"/>
          </a:xfrm>
        </p:grpSpPr>
        <p:sp>
          <p:nvSpPr>
            <p:cNvPr id="106" name="Google Shape;106;p11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" name="Google Shape;111;p11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953550" y="3376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14" name="Google Shape;114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953550" y="3376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4" name="Google Shape;124;p1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861625" y="4467825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3" name="Google Shape;133;p1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9" name="Google Shape;139;p1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 1">
  <p:cSld name="BLANK_1_1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 flipH="1">
            <a:off x="-903537" y="-871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745950" y="-87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Bar">
  <p:cSld name="CUSTOM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526678" y="2220366"/>
            <a:ext cx="6090715" cy="702675"/>
            <a:chOff x="3571" y="2240822"/>
            <a:chExt cx="8120953" cy="936900"/>
          </a:xfrm>
        </p:grpSpPr>
        <p:sp>
          <p:nvSpPr>
            <p:cNvPr id="19" name="Google Shape;19;p3"/>
            <p:cNvSpPr/>
            <p:nvPr/>
          </p:nvSpPr>
          <p:spPr>
            <a:xfrm>
              <a:off x="3571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 txBox="1"/>
            <p:nvPr/>
          </p:nvSpPr>
          <p:spPr>
            <a:xfrm>
              <a:off x="31015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721445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1721445" y="2593142"/>
              <a:ext cx="231900" cy="23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189956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2217400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07829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3907829" y="2593142"/>
              <a:ext cx="231900" cy="23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376340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4403784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094214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094214" y="2593142"/>
              <a:ext cx="231900" cy="23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562724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 txBox="1"/>
            <p:nvPr/>
          </p:nvSpPr>
          <p:spPr>
            <a:xfrm>
              <a:off x="6590168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▸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35" name="Google Shape;35;p4"/>
          <p:cNvSpPr/>
          <p:nvPr/>
        </p:nvSpPr>
        <p:spPr>
          <a:xfrm flipH="1">
            <a:off x="-38890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" name="Google Shape;36;p4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2.0">
  <p:cSld name="TITLE_1_2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41" name="Google Shape;41;p5"/>
          <p:cNvSpPr/>
          <p:nvPr/>
        </p:nvSpPr>
        <p:spPr>
          <a:xfrm flipH="1">
            <a:off x="929650" y="3642425"/>
            <a:ext cx="8629800" cy="752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1332025" y="3234725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47" name="Google Shape;47;p6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" name="Google Shape;48;p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" name="Google Shape;51;p6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4" name="Google Shape;54;p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953550" y="3376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6" name="Google Shape;66;p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7" name="Google Shape;67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953550" y="3376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79" name="Google Shape;79;p9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8" name="Google Shape;88;p9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953550" y="3376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0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93" name="Google Shape;93;p10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2">
            <a:alphaModFix/>
          </a:blip>
          <a:srcRect b="67910" l="19433" r="63208" t="19918"/>
          <a:stretch/>
        </p:blipFill>
        <p:spPr>
          <a:xfrm>
            <a:off x="7953550" y="337600"/>
            <a:ext cx="1190450" cy="6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PUoUBVWVuMfGjLcJMszYiGNGe9NKcYHWn9QBVOOj1uc/edit#gid=68674979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ctrTitle"/>
          </p:nvPr>
        </p:nvSpPr>
        <p:spPr>
          <a:xfrm>
            <a:off x="1172400" y="2014925"/>
            <a:ext cx="67992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ProtoControl</a:t>
            </a:r>
            <a:endParaRPr b="1"/>
          </a:p>
        </p:txBody>
      </p:sp>
      <p:sp>
        <p:nvSpPr>
          <p:cNvPr id="175" name="Google Shape;175;p23"/>
          <p:cNvSpPr txBox="1"/>
          <p:nvPr>
            <p:ph idx="4294967295" type="subTitle"/>
          </p:nvPr>
        </p:nvSpPr>
        <p:spPr>
          <a:xfrm>
            <a:off x="1480300" y="3800200"/>
            <a:ext cx="771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35"/>
              <a:buNone/>
            </a:pPr>
            <a:r>
              <a:rPr lang="en" sz="1800"/>
              <a:t>Kelly Mae Allen, Abisha Fenn, Nida Kosedagi, Parker Sexton, William Wood</a:t>
            </a:r>
            <a:endParaRPr sz="180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25" y="0"/>
            <a:ext cx="31146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6928350" y="1156525"/>
            <a:ext cx="2007300" cy="28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4670200" y="1156525"/>
            <a:ext cx="2007300" cy="28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2412050" y="1156525"/>
            <a:ext cx="2007300" cy="28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53900" y="1156525"/>
            <a:ext cx="2007300" cy="28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1160400" y="231500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Design Day Demo and Setup 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928350" y="1156525"/>
            <a:ext cx="2007300" cy="285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IV. Arduino</a:t>
            </a:r>
            <a:endParaRPr sz="2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MCU: Arduino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Technical Tasks Remaining: 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Alpha Demo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Polish up components to demo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48025" y="1156525"/>
            <a:ext cx="2007300" cy="2858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AutoNum type="romanUcPeriod"/>
            </a:pPr>
            <a:r>
              <a:rPr lang="en"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3D Printer </a:t>
            </a:r>
            <a:endParaRPr sz="2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MCU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Raspberry Pi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Technical Tasks Remaining: 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build enclosure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Build claw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Polish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412050" y="1156525"/>
            <a:ext cx="2007300" cy="2858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II. Team 33</a:t>
            </a:r>
            <a:endParaRPr sz="2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MCU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Pic32 mz wfi3e01 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Technical Tasks Remaining: 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Integrate UART decoding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make profiles for test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670200" y="1156525"/>
            <a:ext cx="2007300" cy="285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III. 306 Car</a:t>
            </a:r>
            <a:endParaRPr sz="2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MCU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MSP 430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Technical Tasks Remaining: 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Replace wheels 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with</a:t>
            </a: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demo</a:t>
            </a:r>
            <a:endParaRPr sz="1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LCD display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53900" y="4255425"/>
            <a:ext cx="8781900" cy="49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Table: Poster + Screen + Demo 1,3,4 + User Manual + Technical Specifications</a:t>
            </a:r>
            <a:endParaRPr sz="2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1143500" y="1101850"/>
            <a:ext cx="3465000" cy="37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33 Collaboration</a:t>
            </a:r>
            <a:endParaRPr/>
          </a:p>
        </p:txBody>
      </p:sp>
      <p:sp>
        <p:nvSpPr>
          <p:cNvPr id="197" name="Google Shape;197;p25"/>
          <p:cNvSpPr txBox="1"/>
          <p:nvPr>
            <p:ph idx="4294967295" type="body"/>
          </p:nvPr>
        </p:nvSpPr>
        <p:spPr>
          <a:xfrm>
            <a:off x="1143500" y="1101850"/>
            <a:ext cx="3465000" cy="372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System Requirements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MCU: </a:t>
            </a: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Pic32 mz wfi3e01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Multiple profiles (Home screen, test 1 screen)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Home Screen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"/>
              <a:buChar char="○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Button to start the test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Pinch test 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Slider for cat weight - 0 - 20 - display slider value on slider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Touchscreen: buttons, sliders + 5 buttons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Dosis"/>
              <a:buChar char="●"/>
            </a:pPr>
            <a:r>
              <a:rPr lang="en"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Communication: UART with Power Supply</a:t>
            </a:r>
            <a:endParaRPr sz="14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Design Day Team Presentation 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1104900" y="1240475"/>
            <a:ext cx="3557700" cy="349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Poster Ideas</a:t>
            </a:r>
            <a:endParaRPr sz="11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Concise Problem Statement…customer view, Project Requirements Summary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Major design challenges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User Flow Diagram + Use cases 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Website Backend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Functional Block Diagram + UART + I2C breakdown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Photos of Main Panel + Peripherals + Enclosure (custom pcb design)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Code Snippets 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Dosis"/>
              <a:buChar char="▸"/>
            </a:pPr>
            <a:r>
              <a:rPr lang="en" sz="1400">
                <a:solidFill>
                  <a:srgbClr val="212121"/>
                </a:solidFill>
                <a:latin typeface="Dosis"/>
                <a:ea typeface="Dosis"/>
                <a:cs typeface="Dosis"/>
                <a:sym typeface="Dosis"/>
              </a:rPr>
              <a:t>Power Usage Over Time </a:t>
            </a:r>
            <a:endParaRPr sz="1400">
              <a:solidFill>
                <a:srgbClr val="21212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750" y="1240475"/>
            <a:ext cx="3291248" cy="349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Closure Documentation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104900" y="1259125"/>
            <a:ext cx="7590900" cy="63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Dosis"/>
                <a:ea typeface="Dosis"/>
                <a:cs typeface="Dosis"/>
                <a:sym typeface="Dosis"/>
              </a:rPr>
              <a:t>In lieu of Sponsor Meeting we will wrap up as a team</a:t>
            </a:r>
            <a:endParaRPr sz="22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1104900" y="2062950"/>
            <a:ext cx="7590900" cy="26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User Documentation</a:t>
            </a:r>
            <a:endParaRPr sz="2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Example sketches</a:t>
            </a:r>
            <a:endParaRPr sz="2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Technical Specs.</a:t>
            </a:r>
            <a:endParaRPr sz="2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Assembly Instructions</a:t>
            </a:r>
            <a:endParaRPr sz="2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UML diagrams, table, schematics, drawings, design justifications</a:t>
            </a:r>
            <a:endParaRPr sz="2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Closing Report for SDII</a:t>
            </a:r>
            <a:endParaRPr sz="2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Breakdown and Timeline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1058650" y="1143250"/>
            <a:ext cx="3788700" cy="334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Dosis"/>
                <a:ea typeface="Dosis"/>
                <a:cs typeface="Dosis"/>
                <a:sym typeface="Dosis"/>
              </a:rPr>
              <a:t>High Priority</a:t>
            </a:r>
            <a:endParaRPr b="1"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Enclosure Done (4/10)</a:t>
            </a:r>
            <a:endParaRPr sz="22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Finish the 3D printer Demo (4/10)</a:t>
            </a:r>
            <a:endParaRPr sz="22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Setup Team 33 (4/12)</a:t>
            </a:r>
            <a:endParaRPr sz="22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Poster (4/12)</a:t>
            </a:r>
            <a:endParaRPr sz="22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Assembly Day (4/12-4/15)</a:t>
            </a:r>
            <a:endParaRPr sz="22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Test Wifi at McKimmon</a:t>
            </a:r>
            <a:endParaRPr sz="22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Dosis"/>
              <a:buChar char="●"/>
            </a:pPr>
            <a:r>
              <a:rPr lang="en" sz="22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User Manual (4/14)</a:t>
            </a:r>
            <a:endParaRPr sz="22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5161175" y="1143250"/>
            <a:ext cx="3788700" cy="334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Dosis"/>
                <a:ea typeface="Dosis"/>
                <a:cs typeface="Dosis"/>
                <a:sym typeface="Dosis"/>
              </a:rPr>
              <a:t>Low</a:t>
            </a:r>
            <a:r>
              <a:rPr b="1" lang="en" sz="2400">
                <a:solidFill>
                  <a:srgbClr val="222222"/>
                </a:solidFill>
                <a:latin typeface="Dosis"/>
                <a:ea typeface="Dosis"/>
                <a:cs typeface="Dosis"/>
                <a:sym typeface="Dosis"/>
              </a:rPr>
              <a:t> Priority</a:t>
            </a:r>
            <a:endParaRPr b="1"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Dosis"/>
              <a:buChar char="●"/>
            </a:pPr>
            <a:r>
              <a:rPr lang="en" sz="24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Technical Spec. Sheet (4/17)</a:t>
            </a:r>
            <a:endParaRPr sz="24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Dosis"/>
              <a:buChar char="●"/>
            </a:pPr>
            <a:r>
              <a:rPr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Polish Up the Arduino User System (4/17)</a:t>
            </a:r>
            <a:endParaRPr sz="24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Dosis"/>
              <a:buChar char="●"/>
            </a:pPr>
            <a:r>
              <a:rPr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Polish up the 306 demo (4/17)</a:t>
            </a:r>
            <a:endParaRPr sz="24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Dosis"/>
              <a:buChar char="●"/>
            </a:pPr>
            <a:r>
              <a:rPr lang="en" sz="2400">
                <a:solidFill>
                  <a:srgbClr val="0000FF"/>
                </a:solidFill>
                <a:latin typeface="Dosis"/>
                <a:ea typeface="Dosis"/>
                <a:cs typeface="Dosis"/>
                <a:sym typeface="Dosis"/>
              </a:rPr>
              <a:t>Enclosure for 3D Printer</a:t>
            </a:r>
            <a:endParaRPr sz="24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Dosis"/>
              <a:buChar char="●"/>
            </a:pPr>
            <a:r>
              <a:rPr lang="en" sz="24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Final Document Package</a:t>
            </a:r>
            <a:endParaRPr sz="11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Charter</a:t>
            </a:r>
            <a:endParaRPr/>
          </a:p>
        </p:txBody>
      </p:sp>
      <p:pic>
        <p:nvPicPr>
          <p:cNvPr id="224" name="Google Shape;224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375" y="1211425"/>
            <a:ext cx="2893950" cy="33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343764"/>
      </a:dk1>
      <a:lt1>
        <a:srgbClr val="FFFFFF"/>
      </a:lt1>
      <a:dk2>
        <a:srgbClr val="666666"/>
      </a:dk2>
      <a:lt2>
        <a:srgbClr val="E9EAFD"/>
      </a:lt2>
      <a:accent1>
        <a:srgbClr val="BBE617"/>
      </a:accent1>
      <a:accent2>
        <a:srgbClr val="4B508D"/>
      </a:accent2>
      <a:accent3>
        <a:srgbClr val="701C7F"/>
      </a:accent3>
      <a:accent4>
        <a:srgbClr val="BEC4E0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