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9144000"/>
  <p:notesSz cx="7010400" cy="92964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36c6d2ab2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36c6d2ab2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 of describing the problem and what you are doing to someone of a non-technical background. Think of a way to tell a short story that engages the audience.  This speaks to the validating the Project Need, then Key Requirements, followed by your customers and how they use it, and finally a brief high level description of how the system works. Try to refrain from “Jargon.” This is all supported by the “Cartoon.”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Remember that this is also getting you ready for Design Day when you have just a few minutes to describe your project to the judges/public.</a:t>
            </a:r>
            <a:endParaRPr/>
          </a:p>
        </p:txBody>
      </p:sp>
      <p:sp>
        <p:nvSpPr>
          <p:cNvPr id="92" name="Google Shape;92;g536c6d2ab2_0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020250" y="459550"/>
            <a:ext cx="3103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36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4257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Project Introduction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&lt;Project number&gt; &lt;Project Title&gt;,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&lt;team members&gt;, &lt;sponsors&gt;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37400" y="1581400"/>
            <a:ext cx="4235700" cy="3262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Concept Drawing/ Picture / Video which can be used as a prop to explain your project.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64500" y="1400325"/>
            <a:ext cx="45729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Georgia"/>
                <a:ea typeface="Georgia"/>
                <a:cs typeface="Georgia"/>
                <a:sym typeface="Georgia"/>
              </a:rPr>
              <a:t>Project Need: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Consistent and easy way to inspect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Automated and better way to detect faults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Easy way to log and learn from faults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Requirements:</a:t>
            </a:r>
            <a:endParaRPr b="1" sz="1800"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Inexpensive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Easy to Reproduce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Automated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Efficient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Georgia"/>
                <a:ea typeface="Georgia"/>
                <a:cs typeface="Georgia"/>
                <a:sym typeface="Georgia"/>
              </a:rPr>
              <a:t>Target Customer: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Georgia"/>
                <a:ea typeface="Georgia"/>
                <a:cs typeface="Georgia"/>
                <a:sym typeface="Georgia"/>
              </a:rPr>
              <a:t>How will they use it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16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 u="sng">
                <a:latin typeface="Georgia"/>
                <a:ea typeface="Georgia"/>
                <a:cs typeface="Georgia"/>
                <a:sym typeface="Georgia"/>
              </a:rPr>
              <a:t>Basic system design / operation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66100" y="4996600"/>
            <a:ext cx="4929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 of describing the problem and what you are doing, to someone of a non-technical background. Think of a way to tell a short story that engages the audience.  This speaks to the validating the Project Need, then Key Requirements, followed by your customers and how they use it, and finally a brief high level description of how the system works. Try to refrain from “Jargon.” This is all supported by the “Cartoon.”</a:t>
            </a:r>
            <a:r>
              <a:rPr b="1" i="1" lang="en-US" sz="125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Remember that this is also getting you ready for Design Day when you have just a few minutes to describe your project to the judges/public.</a:t>
            </a:r>
            <a:endParaRPr b="1" i="1" sz="1600">
              <a:solidFill>
                <a:srgbClr val="FF0000"/>
              </a:solidFill>
            </a:endParaRPr>
          </a:p>
        </p:txBody>
      </p:sp>
      <p:pic>
        <p:nvPicPr>
          <p:cNvPr descr="Traffic Light: Yellow Clip Art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294" y="509193"/>
            <a:ext cx="781800" cy="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