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4"/>
    <p:restoredTop sz="94638"/>
  </p:normalViewPr>
  <p:slideViewPr>
    <p:cSldViewPr snapToGrid="0" snapToObjects="1">
      <p:cViewPr>
        <p:scale>
          <a:sx n="195" d="100"/>
          <a:sy n="195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24/8/20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390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24/8/20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42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24/8/20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620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24/8/20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273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24/8/20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260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24/8/20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87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24/8/20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769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24/8/20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728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24/8/20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58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24/8/20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88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0358-0D26-BB46-82E3-4755F78A335E}" type="datetimeFigureOut">
              <a:rPr lang="en-AU" smtClean="0"/>
              <a:t>24/8/20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08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F0358-0D26-BB46-82E3-4755F78A335E}" type="datetimeFigureOut">
              <a:rPr lang="en-AU" smtClean="0"/>
              <a:t>24/8/20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75FD2-DCFC-ED40-B895-8F5CF24F9E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933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CFD6CA9-515A-4946-9BD3-42ED2DD18776}"/>
              </a:ext>
            </a:extLst>
          </p:cNvPr>
          <p:cNvGrpSpPr/>
          <p:nvPr/>
        </p:nvGrpSpPr>
        <p:grpSpPr>
          <a:xfrm>
            <a:off x="680665" y="388916"/>
            <a:ext cx="8071272" cy="5415336"/>
            <a:chOff x="680665" y="388916"/>
            <a:chExt cx="8071272" cy="541533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7087BBA-02EF-6147-9461-01DB941A6546}"/>
                </a:ext>
              </a:extLst>
            </p:cNvPr>
            <p:cNvGrpSpPr/>
            <p:nvPr/>
          </p:nvGrpSpPr>
          <p:grpSpPr>
            <a:xfrm>
              <a:off x="680665" y="537490"/>
              <a:ext cx="8071272" cy="5266762"/>
              <a:chOff x="680665" y="537490"/>
              <a:chExt cx="8071272" cy="5266762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171D1EF-8D13-3E49-AA1E-EA543D7DE1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62039" y="537490"/>
                <a:ext cx="3986965" cy="276691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B42AF750-04A7-E345-B1D0-C8D6BD366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0665" y="537490"/>
                <a:ext cx="4081374" cy="276691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338C4D5-9BF3-F446-BECE-EAB0CC2B19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1399" y="3030080"/>
                <a:ext cx="4030538" cy="2774172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9EC57C7-1088-384D-8322-F75CDFA85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4560" y="2961551"/>
                <a:ext cx="3834546" cy="2836117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9FE04-918C-754C-8E0D-30F595F67644}"/>
                </a:ext>
              </a:extLst>
            </p:cNvPr>
            <p:cNvSpPr txBox="1"/>
            <p:nvPr/>
          </p:nvSpPr>
          <p:spPr>
            <a:xfrm>
              <a:off x="795366" y="388916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BA22FC-B92B-5843-87DB-0400FB2BE389}"/>
                </a:ext>
              </a:extLst>
            </p:cNvPr>
            <p:cNvSpPr txBox="1"/>
            <p:nvPr/>
          </p:nvSpPr>
          <p:spPr>
            <a:xfrm>
              <a:off x="737308" y="2811150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860995-A95E-F743-9D93-E3868449CEA8}"/>
                </a:ext>
              </a:extLst>
            </p:cNvPr>
            <p:cNvSpPr txBox="1"/>
            <p:nvPr/>
          </p:nvSpPr>
          <p:spPr>
            <a:xfrm>
              <a:off x="4792601" y="392578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B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709F28-819B-3240-B03A-2303AC68ECC9}"/>
                </a:ext>
              </a:extLst>
            </p:cNvPr>
            <p:cNvSpPr txBox="1"/>
            <p:nvPr/>
          </p:nvSpPr>
          <p:spPr>
            <a:xfrm>
              <a:off x="4796690" y="2811150"/>
              <a:ext cx="345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23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AB2B7C-DB31-924B-A9CD-FAAC4B1A7E81}"/>
              </a:ext>
            </a:extLst>
          </p:cNvPr>
          <p:cNvGrpSpPr/>
          <p:nvPr/>
        </p:nvGrpSpPr>
        <p:grpSpPr>
          <a:xfrm>
            <a:off x="228513" y="81054"/>
            <a:ext cx="6072794" cy="6171063"/>
            <a:chOff x="228513" y="81054"/>
            <a:chExt cx="6072794" cy="61710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6204E3F-CF1D-F949-9E21-755EA2A9B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001" y="81054"/>
              <a:ext cx="5981306" cy="164560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53C3B9D-D0EE-D742-9056-8533CE86F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994" y="1590297"/>
              <a:ext cx="6062313" cy="164560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A685E16-14D4-0442-A1D1-C4B303C9F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513" y="3096981"/>
              <a:ext cx="6072794" cy="164845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3E56FB-20A5-714F-B063-FEA8E6DEE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9110" y="4605057"/>
              <a:ext cx="6012197" cy="1647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337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4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McCaskill</dc:creator>
  <cp:lastModifiedBy>John McCaskill</cp:lastModifiedBy>
  <cp:revision>3</cp:revision>
  <dcterms:created xsi:type="dcterms:W3CDTF">2020-08-24T13:24:28Z</dcterms:created>
  <dcterms:modified xsi:type="dcterms:W3CDTF">2020-08-24T19:40:19Z</dcterms:modified>
</cp:coreProperties>
</file>