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7"/>
    <p:restoredTop sz="94638"/>
  </p:normalViewPr>
  <p:slideViewPr>
    <p:cSldViewPr snapToGrid="0" snapToObjects="1">
      <p:cViewPr varScale="1">
        <p:scale>
          <a:sx n="145" d="100"/>
          <a:sy n="145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89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D465C-9FD1-214C-B301-A94B1CF6E8E8}" type="datetimeFigureOut">
              <a:rPr lang="en-AU" smtClean="0"/>
              <a:t>26/8/20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2877-8FC9-544F-B217-965B98AF8D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30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{'beta_1': 0.44, 'alpha': 0.25, 'mu': 0.026, 'c_0': 0.38, 'c_1': 0.009, 'c_2': 348.0, 'logI_0': -6.5, '</a:t>
            </a:r>
            <a:r>
              <a:rPr lang="en-GB" dirty="0" err="1"/>
              <a:t>k_u</a:t>
            </a:r>
            <a:r>
              <a:rPr lang="en-GB" dirty="0"/>
              <a:t>': 0.241, 'k_1': 0.009, '</a:t>
            </a:r>
            <a:r>
              <a:rPr lang="en-GB" dirty="0" err="1"/>
              <a:t>k_w</a:t>
            </a:r>
            <a:r>
              <a:rPr lang="en-GB" dirty="0"/>
              <a:t>': 0.021, 'kappa': 0.367}    USA</a:t>
            </a:r>
          </a:p>
          <a:p>
            <a:endParaRPr lang="en-GB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2877-8FC9-544F-B217-965B98AF8DE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93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90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73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6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8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5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88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8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33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CE82E0-68FB-2640-841B-AB57683AFC8F}"/>
              </a:ext>
            </a:extLst>
          </p:cNvPr>
          <p:cNvGrpSpPr/>
          <p:nvPr/>
        </p:nvGrpSpPr>
        <p:grpSpPr>
          <a:xfrm>
            <a:off x="680665" y="388916"/>
            <a:ext cx="8068339" cy="5425816"/>
            <a:chOff x="680665" y="388916"/>
            <a:chExt cx="8068339" cy="54258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71D1EF-8D13-3E49-AA1E-EA543D7DE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039" y="537490"/>
              <a:ext cx="3986965" cy="276691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762639-BCCB-2749-8E31-D6C53E915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3714" y="3022414"/>
              <a:ext cx="4025289" cy="27923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2AF750-04A7-E345-B1D0-C8D6BD366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665" y="537490"/>
              <a:ext cx="4081374" cy="276691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9EC57C7-1088-384D-8322-F75CDFA85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560" y="2961551"/>
              <a:ext cx="3834546" cy="28361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9FE04-918C-754C-8E0D-30F595F67644}"/>
                </a:ext>
              </a:extLst>
            </p:cNvPr>
            <p:cNvSpPr txBox="1"/>
            <p:nvPr/>
          </p:nvSpPr>
          <p:spPr>
            <a:xfrm>
              <a:off x="795366" y="388916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BA22FC-B92B-5843-87DB-0400FB2BE389}"/>
                </a:ext>
              </a:extLst>
            </p:cNvPr>
            <p:cNvSpPr txBox="1"/>
            <p:nvPr/>
          </p:nvSpPr>
          <p:spPr>
            <a:xfrm>
              <a:off x="737308" y="2804572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860995-A95E-F743-9D93-E3868449CEA8}"/>
                </a:ext>
              </a:extLst>
            </p:cNvPr>
            <p:cNvSpPr txBox="1"/>
            <p:nvPr/>
          </p:nvSpPr>
          <p:spPr>
            <a:xfrm>
              <a:off x="4792601" y="392578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709F28-819B-3240-B03A-2303AC68ECC9}"/>
                </a:ext>
              </a:extLst>
            </p:cNvPr>
            <p:cNvSpPr txBox="1"/>
            <p:nvPr/>
          </p:nvSpPr>
          <p:spPr>
            <a:xfrm>
              <a:off x="4796690" y="2804572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2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0675A-D0BB-6B4B-B005-E4BC276BBEC0}"/>
              </a:ext>
            </a:extLst>
          </p:cNvPr>
          <p:cNvGrpSpPr/>
          <p:nvPr/>
        </p:nvGrpSpPr>
        <p:grpSpPr>
          <a:xfrm>
            <a:off x="747609" y="76501"/>
            <a:ext cx="6042068" cy="6199399"/>
            <a:chOff x="747609" y="76501"/>
            <a:chExt cx="6042068" cy="61993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18BAA6-70FF-074A-B71F-9CA91B3B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482" y="76501"/>
              <a:ext cx="6012195" cy="16541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13F80E-1CE2-1E48-9BD5-BDB372680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482" y="1598333"/>
              <a:ext cx="6012195" cy="16470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8A3880-B7FD-5A45-85F8-95ECB061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609" y="3113586"/>
              <a:ext cx="6042068" cy="16470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E346EF-BBDE-C848-A542-6AAB7D21E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482" y="4628840"/>
              <a:ext cx="6012195" cy="1647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37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13C41E5-7DF7-9A44-8E48-331EB78D944F}"/>
              </a:ext>
            </a:extLst>
          </p:cNvPr>
          <p:cNvGrpSpPr/>
          <p:nvPr/>
        </p:nvGrpSpPr>
        <p:grpSpPr>
          <a:xfrm>
            <a:off x="717811" y="473862"/>
            <a:ext cx="7637745" cy="6328071"/>
            <a:chOff x="717811" y="473862"/>
            <a:chExt cx="7637745" cy="6328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B36913-CAFE-EF4E-A74D-9660E7072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0702" y="473862"/>
              <a:ext cx="3744854" cy="280138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567825-0BF4-0042-B8CE-DF761074F1D6}"/>
                </a:ext>
              </a:extLst>
            </p:cNvPr>
            <p:cNvGrpSpPr/>
            <p:nvPr/>
          </p:nvGrpSpPr>
          <p:grpSpPr>
            <a:xfrm>
              <a:off x="746760" y="1049329"/>
              <a:ext cx="3853467" cy="2225916"/>
              <a:chOff x="4043942" y="4346545"/>
              <a:chExt cx="4618193" cy="2462129"/>
            </a:xfrm>
          </p:grpSpPr>
          <p:pic>
            <p:nvPicPr>
              <p:cNvPr id="7" name="Picture 6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FB191A0D-AEC1-4940-863E-ACD1E54F0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3942" y="4346545"/>
                <a:ext cx="4618193" cy="2462129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BCB286-2B1D-0F48-871D-61628E9B0D4D}"/>
                  </a:ext>
                </a:extLst>
              </p:cNvPr>
              <p:cNvSpPr/>
              <p:nvPr/>
            </p:nvSpPr>
            <p:spPr>
              <a:xfrm>
                <a:off x="7320951" y="4413060"/>
                <a:ext cx="1276710" cy="192942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152BA4-ADB3-8541-8AEF-46D7599F12A9}"/>
                  </a:ext>
                </a:extLst>
              </p:cNvPr>
              <p:cNvSpPr/>
              <p:nvPr/>
            </p:nvSpPr>
            <p:spPr>
              <a:xfrm>
                <a:off x="7493479" y="4625845"/>
                <a:ext cx="897147" cy="192942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46B274-8716-4646-A1C4-12CE59D6990C}"/>
                  </a:ext>
                </a:extLst>
              </p:cNvPr>
              <p:cNvSpPr/>
              <p:nvPr/>
            </p:nvSpPr>
            <p:spPr>
              <a:xfrm>
                <a:off x="4093898" y="6360347"/>
                <a:ext cx="4003429" cy="388309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B72F5E7-16D5-3741-8D95-3BFF04374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11" y="3335379"/>
              <a:ext cx="3612598" cy="346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8ADB5A-B019-D54E-80AA-5A0EA1233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779" y="3335379"/>
              <a:ext cx="3612598" cy="346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1AFD51-AB28-674A-84A3-E8326E3DC5AA}"/>
                </a:ext>
              </a:extLst>
            </p:cNvPr>
            <p:cNvSpPr txBox="1"/>
            <p:nvPr/>
          </p:nvSpPr>
          <p:spPr>
            <a:xfrm>
              <a:off x="795366" y="48573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DE17B7-21DB-4942-B21B-DCBA8F496413}"/>
                </a:ext>
              </a:extLst>
            </p:cNvPr>
            <p:cNvSpPr txBox="1"/>
            <p:nvPr/>
          </p:nvSpPr>
          <p:spPr>
            <a:xfrm>
              <a:off x="737308" y="311654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1C194B-855D-7142-BB26-626DA9F8728D}"/>
                </a:ext>
              </a:extLst>
            </p:cNvPr>
            <p:cNvSpPr txBox="1"/>
            <p:nvPr/>
          </p:nvSpPr>
          <p:spPr>
            <a:xfrm>
              <a:off x="4792601" y="489397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9A39BE-864B-2C45-BAE8-1C36A40A1323}"/>
                </a:ext>
              </a:extLst>
            </p:cNvPr>
            <p:cNvSpPr txBox="1"/>
            <p:nvPr/>
          </p:nvSpPr>
          <p:spPr>
            <a:xfrm>
              <a:off x="4796690" y="311654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5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8ED702-325A-6448-BC48-C8EDD683C401}"/>
              </a:ext>
            </a:extLst>
          </p:cNvPr>
          <p:cNvGrpSpPr/>
          <p:nvPr/>
        </p:nvGrpSpPr>
        <p:grpSpPr>
          <a:xfrm>
            <a:off x="4093899" y="173037"/>
            <a:ext cx="3935701" cy="1693565"/>
            <a:chOff x="4093899" y="173037"/>
            <a:chExt cx="3935701" cy="1693565"/>
          </a:xfrm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C4EBFBA-ADF1-9E4F-9404-C3DEE158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5559" y="173037"/>
              <a:ext cx="3904041" cy="16935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B96AFC-65A8-F347-8DE8-BC6A03971681}"/>
                </a:ext>
              </a:extLst>
            </p:cNvPr>
            <p:cNvSpPr/>
            <p:nvPr/>
          </p:nvSpPr>
          <p:spPr>
            <a:xfrm>
              <a:off x="6664569" y="261548"/>
              <a:ext cx="1365031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6CB793-90AD-6145-ADF3-81D0EF7447AC}"/>
                </a:ext>
              </a:extLst>
            </p:cNvPr>
            <p:cNvSpPr/>
            <p:nvPr/>
          </p:nvSpPr>
          <p:spPr>
            <a:xfrm>
              <a:off x="6785340" y="451329"/>
              <a:ext cx="1001438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DD454E-F3EF-4546-8366-9E47EC8C464B}"/>
                </a:ext>
              </a:extLst>
            </p:cNvPr>
            <p:cNvSpPr/>
            <p:nvPr/>
          </p:nvSpPr>
          <p:spPr>
            <a:xfrm>
              <a:off x="4093899" y="1434739"/>
              <a:ext cx="3129286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A0391A-11F5-8F46-9847-266922FDA5E1}"/>
              </a:ext>
            </a:extLst>
          </p:cNvPr>
          <p:cNvGrpSpPr/>
          <p:nvPr/>
        </p:nvGrpSpPr>
        <p:grpSpPr>
          <a:xfrm>
            <a:off x="4043942" y="2040035"/>
            <a:ext cx="3985658" cy="2142461"/>
            <a:chOff x="4043942" y="2040035"/>
            <a:chExt cx="3985658" cy="2142461"/>
          </a:xfrm>
        </p:grpSpPr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53C93BD-89EE-6F43-945D-BD2E1DB2A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942" y="2040035"/>
              <a:ext cx="3985658" cy="2142461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E75882-92DA-9949-8382-92DC4D21AF21}"/>
                </a:ext>
              </a:extLst>
            </p:cNvPr>
            <p:cNvSpPr/>
            <p:nvPr/>
          </p:nvSpPr>
          <p:spPr>
            <a:xfrm>
              <a:off x="6664569" y="2136043"/>
              <a:ext cx="1315074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5CECF6-556C-4448-9588-7A5EDE568198}"/>
                </a:ext>
              </a:extLst>
            </p:cNvPr>
            <p:cNvSpPr/>
            <p:nvPr/>
          </p:nvSpPr>
          <p:spPr>
            <a:xfrm>
              <a:off x="6826369" y="2325824"/>
              <a:ext cx="910451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F9715C-1BB0-3E42-BA2C-24FE1B0A00F0}"/>
                </a:ext>
              </a:extLst>
            </p:cNvPr>
            <p:cNvSpPr/>
            <p:nvPr/>
          </p:nvSpPr>
          <p:spPr>
            <a:xfrm>
              <a:off x="4093899" y="3727568"/>
              <a:ext cx="3129286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FCF2C4-D609-C541-940D-A18A92D58E90}"/>
              </a:ext>
            </a:extLst>
          </p:cNvPr>
          <p:cNvGrpSpPr/>
          <p:nvPr/>
        </p:nvGrpSpPr>
        <p:grpSpPr>
          <a:xfrm>
            <a:off x="4043942" y="4346545"/>
            <a:ext cx="4618193" cy="2462129"/>
            <a:chOff x="4043942" y="4346545"/>
            <a:chExt cx="4618193" cy="2462129"/>
          </a:xfrm>
        </p:grpSpPr>
        <p:pic>
          <p:nvPicPr>
            <p:cNvPr id="10" name="Picture 9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37A93C3F-FC07-9B4E-BA3F-A4535863C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3942" y="4346545"/>
              <a:ext cx="4618193" cy="246212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134813-218D-C94A-8036-58FE1A6138AE}"/>
                </a:ext>
              </a:extLst>
            </p:cNvPr>
            <p:cNvSpPr/>
            <p:nvPr/>
          </p:nvSpPr>
          <p:spPr>
            <a:xfrm>
              <a:off x="7320951" y="4413060"/>
              <a:ext cx="1276710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BE2BB5-FA7F-8D43-885E-940AE06A7748}"/>
                </a:ext>
              </a:extLst>
            </p:cNvPr>
            <p:cNvSpPr/>
            <p:nvPr/>
          </p:nvSpPr>
          <p:spPr>
            <a:xfrm>
              <a:off x="7493479" y="4625845"/>
              <a:ext cx="897147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DACB4B-035D-CF43-9BF9-A62383DFB04D}"/>
                </a:ext>
              </a:extLst>
            </p:cNvPr>
            <p:cNvSpPr/>
            <p:nvPr/>
          </p:nvSpPr>
          <p:spPr>
            <a:xfrm>
              <a:off x="4093898" y="6360347"/>
              <a:ext cx="4003429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99471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9724CEF-CD17-084C-84A8-2F467F767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0"/>
            <a:ext cx="4792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6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B2A040-A994-084D-8925-D1529D514026}"/>
              </a:ext>
            </a:extLst>
          </p:cNvPr>
          <p:cNvGrpSpPr/>
          <p:nvPr/>
        </p:nvGrpSpPr>
        <p:grpSpPr>
          <a:xfrm>
            <a:off x="-2665" y="347460"/>
            <a:ext cx="9155908" cy="4874979"/>
            <a:chOff x="-2665" y="347460"/>
            <a:chExt cx="9155908" cy="48749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443D3-B3EF-B646-81F5-FA5E6F548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3" y="347460"/>
              <a:ext cx="9144000" cy="12872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704AF5-5982-DE4D-8A04-07FBE966A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" y="1552014"/>
              <a:ext cx="9144000" cy="12872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92AAD1-1E1E-5E42-A442-F5A359A4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665" y="2756568"/>
              <a:ext cx="9144000" cy="12844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9E4688-EA7F-1241-977A-BD11ED079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" y="3938020"/>
              <a:ext cx="9144000" cy="1284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33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AC37D-68F6-AC4A-BF2A-40B3A927ECC5}"/>
              </a:ext>
            </a:extLst>
          </p:cNvPr>
          <p:cNvGrpSpPr/>
          <p:nvPr/>
        </p:nvGrpSpPr>
        <p:grpSpPr>
          <a:xfrm>
            <a:off x="900180" y="9780"/>
            <a:ext cx="4837306" cy="4965107"/>
            <a:chOff x="900180" y="9780"/>
            <a:chExt cx="4837306" cy="49651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D4FD84-C8D9-1C4D-AB19-2EC5AAEC2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180" y="9780"/>
              <a:ext cx="4837306" cy="13186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619378-0DE5-7442-9ACA-7EA871A2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180" y="1225268"/>
              <a:ext cx="4837306" cy="13186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012F7E-966B-A945-8670-2B1B89E3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180" y="2440755"/>
              <a:ext cx="4837306" cy="13186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3F5DDB1-9840-624E-98CD-A2C4D72E7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180" y="3656243"/>
              <a:ext cx="4837306" cy="1318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495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</TotalTime>
  <Words>72</Words>
  <Application>Microsoft Macintosh PowerPoint</Application>
  <PresentationFormat>On-screen Show (4:3)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McCaskill</dc:creator>
  <cp:lastModifiedBy>John McCaskill</cp:lastModifiedBy>
  <cp:revision>7</cp:revision>
  <dcterms:created xsi:type="dcterms:W3CDTF">2020-08-24T13:24:28Z</dcterms:created>
  <dcterms:modified xsi:type="dcterms:W3CDTF">2020-08-26T09:56:57Z</dcterms:modified>
</cp:coreProperties>
</file>