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F6"/>
    <a:srgbClr val="FEBEF5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61"/>
    <p:restoredTop sz="96190"/>
  </p:normalViewPr>
  <p:slideViewPr>
    <p:cSldViewPr snapToGrid="0" snapToObjects="1">
      <p:cViewPr varScale="1">
        <p:scale>
          <a:sx n="137" d="100"/>
          <a:sy n="137" d="100"/>
        </p:scale>
        <p:origin x="3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89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D465C-9FD1-214C-B301-A94B1CF6E8E8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2877-8FC9-544F-B217-965B98AF8D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30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{'beta_1': 0.44, 'alpha': 0.25, 'mu': 0.026, 'c_0': 0.38, 'c_1': 0.009, 'c_2': 348.0, 'logI_0': -6.5, '</a:t>
            </a:r>
            <a:r>
              <a:rPr lang="en-GB" dirty="0" err="1"/>
              <a:t>k_u</a:t>
            </a:r>
            <a:r>
              <a:rPr lang="en-GB" dirty="0"/>
              <a:t>': 0.241, 'k_1': 0.009, '</a:t>
            </a:r>
            <a:r>
              <a:rPr lang="en-GB" dirty="0" err="1"/>
              <a:t>k_w</a:t>
            </a:r>
            <a:r>
              <a:rPr lang="en-GB" dirty="0"/>
              <a:t>': 0.021, 'kappa': 0.367}    USA</a:t>
            </a:r>
          </a:p>
          <a:p>
            <a:endParaRPr lang="en-GB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2877-8FC9-544F-B217-965B98AF8DE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93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CautionFactor</a:t>
            </a:r>
            <a:r>
              <a:rPr lang="en-AU" dirty="0"/>
              <a:t>= 0.2    # Fractional reduction of exposure rate for cautioned individuals</a:t>
            </a:r>
          </a:p>
          <a:p>
            <a:r>
              <a:rPr lang="en-AU" dirty="0" err="1"/>
              <a:t>CautionRetention</a:t>
            </a:r>
            <a:r>
              <a:rPr lang="en-AU" dirty="0"/>
              <a:t>= 60. # Duration of cautionary state of susceptibles (4 weeks)</a:t>
            </a:r>
          </a:p>
          <a:p>
            <a:r>
              <a:rPr lang="en-AU" dirty="0" err="1"/>
              <a:t>CautionICUFrac</a:t>
            </a:r>
            <a:r>
              <a:rPr lang="en-AU" dirty="0"/>
              <a:t>= 0.3   # Fraction of ICUs occupied leading to transition to caution @ 1/day </a:t>
            </a:r>
          </a:p>
          <a:p>
            <a:r>
              <a:rPr lang="en-AU" dirty="0" err="1"/>
              <a:t>ICUFrac</a:t>
            </a:r>
            <a:r>
              <a:rPr lang="en-AU" dirty="0"/>
              <a:t>= 0.002        # Fraction of ICUs relative to population size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2877-8FC9-544F-B217-965B98AF8DE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90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2877-8FC9-544F-B217-965B98AF8DE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41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foo.plot_outliers</a:t>
            </a:r>
            <a:r>
              <a:rPr lang="en-AU" dirty="0"/>
              <a:t>() from </a:t>
            </a:r>
            <a:r>
              <a:rPr lang="en-AU" dirty="0" err="1"/>
              <a:t>Consensus.ipynb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2877-8FC9-544F-B217-965B98AF8DE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00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Wht</a:t>
            </a:r>
            <a:r>
              <a:rPr lang="en-AU" dirty="0"/>
              <a:t> </a:t>
            </a:r>
            <a:r>
              <a:rPr lang="en-AU" dirty="0" err="1"/>
              <a:t>satthresh</a:t>
            </a:r>
            <a:r>
              <a:rPr lang="en-AU" dirty="0"/>
              <a:t> value of 0.75 in stage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2877-8FC9-544F-B217-965B98AF8DE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20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90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73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6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8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5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8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8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0358-0D26-BB46-82E3-4755F78A335E}" type="datetimeFigureOut">
              <a:rPr lang="en-AU" smtClean="0"/>
              <a:t>26/10/20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33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CE82E0-68FB-2640-841B-AB57683AFC8F}"/>
              </a:ext>
            </a:extLst>
          </p:cNvPr>
          <p:cNvGrpSpPr/>
          <p:nvPr/>
        </p:nvGrpSpPr>
        <p:grpSpPr>
          <a:xfrm>
            <a:off x="680665" y="388916"/>
            <a:ext cx="8068339" cy="5425816"/>
            <a:chOff x="680665" y="388916"/>
            <a:chExt cx="8068339" cy="54258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71D1EF-8D13-3E49-AA1E-EA543D7DE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039" y="537490"/>
              <a:ext cx="3986965" cy="276691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762639-BCCB-2749-8E31-D6C53E915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714" y="3022414"/>
              <a:ext cx="4025289" cy="27923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2AF750-04A7-E345-B1D0-C8D6BD366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665" y="537490"/>
              <a:ext cx="4081374" cy="276691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9EC57C7-1088-384D-8322-F75CDFA85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560" y="2961551"/>
              <a:ext cx="3834546" cy="28361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9FE04-918C-754C-8E0D-30F595F67644}"/>
                </a:ext>
              </a:extLst>
            </p:cNvPr>
            <p:cNvSpPr txBox="1"/>
            <p:nvPr/>
          </p:nvSpPr>
          <p:spPr>
            <a:xfrm>
              <a:off x="795366" y="388916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BA22FC-B92B-5843-87DB-0400FB2BE389}"/>
                </a:ext>
              </a:extLst>
            </p:cNvPr>
            <p:cNvSpPr txBox="1"/>
            <p:nvPr/>
          </p:nvSpPr>
          <p:spPr>
            <a:xfrm>
              <a:off x="737308" y="2804572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860995-A95E-F743-9D93-E3868449CEA8}"/>
                </a:ext>
              </a:extLst>
            </p:cNvPr>
            <p:cNvSpPr txBox="1"/>
            <p:nvPr/>
          </p:nvSpPr>
          <p:spPr>
            <a:xfrm>
              <a:off x="4792601" y="392578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709F28-819B-3240-B03A-2303AC68ECC9}"/>
                </a:ext>
              </a:extLst>
            </p:cNvPr>
            <p:cNvSpPr txBox="1"/>
            <p:nvPr/>
          </p:nvSpPr>
          <p:spPr>
            <a:xfrm>
              <a:off x="4796690" y="2804572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3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51985E43-A119-E642-BFCB-5311A69BE5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5A576-F329-A044-8E88-4D8E3D1C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7" t="8804" r="5940" b="5299"/>
          <a:stretch/>
        </p:blipFill>
        <p:spPr>
          <a:xfrm>
            <a:off x="325316" y="1758462"/>
            <a:ext cx="2145322" cy="2101412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FBFA887-3A3B-E548-BFE6-260F57BE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14" y="1837592"/>
            <a:ext cx="5460054" cy="194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7C28408-1EE7-8E4F-8B0F-D90DF4D74DDC}"/>
              </a:ext>
            </a:extLst>
          </p:cNvPr>
          <p:cNvGrpSpPr/>
          <p:nvPr/>
        </p:nvGrpSpPr>
        <p:grpSpPr>
          <a:xfrm>
            <a:off x="1472047" y="942427"/>
            <a:ext cx="6199908" cy="4833758"/>
            <a:chOff x="1472047" y="942427"/>
            <a:chExt cx="6199908" cy="4833758"/>
          </a:xfrm>
        </p:grpSpPr>
        <p:sp>
          <p:nvSpPr>
            <p:cNvPr id="3" name="TextBox 10">
              <a:extLst>
                <a:ext uri="{FF2B5EF4-FFF2-40B4-BE49-F238E27FC236}">
                  <a16:creationId xmlns:a16="http://schemas.microsoft.com/office/drawing/2014/main" id="{84DCAEB2-E271-3F48-8BD5-333B4020ABA5}"/>
                </a:ext>
              </a:extLst>
            </p:cNvPr>
            <p:cNvSpPr txBox="1"/>
            <p:nvPr/>
          </p:nvSpPr>
          <p:spPr>
            <a:xfrm>
              <a:off x="1472047" y="1448134"/>
              <a:ext cx="2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 descr="A close up of a window&#10;&#10;Description automatically generated">
              <a:extLst>
                <a:ext uri="{FF2B5EF4-FFF2-40B4-BE49-F238E27FC236}">
                  <a16:creationId xmlns:a16="http://schemas.microsoft.com/office/drawing/2014/main" id="{CA5680B0-DDD2-DE43-A2DA-BB6012AC8FC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307" y="942427"/>
              <a:ext cx="4050665" cy="1325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91F9C1DE-E851-4644-BE80-6C1FE1E3F6AA}"/>
                </a:ext>
              </a:extLst>
            </p:cNvPr>
            <p:cNvSpPr txBox="1"/>
            <p:nvPr/>
          </p:nvSpPr>
          <p:spPr>
            <a:xfrm>
              <a:off x="6041304" y="1448133"/>
              <a:ext cx="2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35897EE-203F-A643-BE25-94FDE94F26BE}"/>
                </a:ext>
              </a:extLst>
            </p:cNvPr>
            <p:cNvSpPr txBox="1"/>
            <p:nvPr/>
          </p:nvSpPr>
          <p:spPr>
            <a:xfrm>
              <a:off x="1472047" y="2408210"/>
              <a:ext cx="2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AC2B521-C579-8840-AD58-1137CCD279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307" y="2363647"/>
              <a:ext cx="5911646" cy="112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4881EB5-9E1B-E645-92FB-2C98ADD63F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307" y="3486449"/>
              <a:ext cx="5911647" cy="112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C53912C8-3B7D-4940-A734-85B4034D2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307" y="4609251"/>
              <a:ext cx="5911648" cy="1166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0B1C79-E292-9243-826A-69D2F9BD5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7999" y="942427"/>
              <a:ext cx="1403955" cy="138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01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B6B026-114D-8345-9F45-925A5C0EEDBC}"/>
              </a:ext>
            </a:extLst>
          </p:cNvPr>
          <p:cNvGrpSpPr/>
          <p:nvPr/>
        </p:nvGrpSpPr>
        <p:grpSpPr>
          <a:xfrm>
            <a:off x="301512" y="483476"/>
            <a:ext cx="8692365" cy="4631983"/>
            <a:chOff x="301512" y="483476"/>
            <a:chExt cx="8692365" cy="46319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672117-24CE-054A-92C0-B45589CA2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1512" y="483476"/>
              <a:ext cx="8692365" cy="4631983"/>
              <a:chOff x="185898" y="457484"/>
              <a:chExt cx="8958102" cy="4773589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1838A070-E5A9-704A-AC4E-9EAA50B575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898" y="2555780"/>
                <a:ext cx="4398548" cy="2332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61F55600-CB26-0148-B4DA-4A31A723B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898" y="457484"/>
                <a:ext cx="4391326" cy="1743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224E0E9C-102C-E846-B3B4-4BB4198EB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5452" y="457484"/>
                <a:ext cx="4398548" cy="1746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121789DC-837F-2949-AA94-F58D6EC13F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5451" y="4660636"/>
                <a:ext cx="4398548" cy="570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70F4E6FA-9893-AB45-B91C-8F2C6A22CE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5451" y="2555780"/>
                <a:ext cx="4398549" cy="1746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11DFF2-0F0F-374F-80EF-9AA6FE7F4DA4}"/>
                  </a:ext>
                </a:extLst>
              </p:cNvPr>
              <p:cNvSpPr txBox="1"/>
              <p:nvPr/>
            </p:nvSpPr>
            <p:spPr>
              <a:xfrm>
                <a:off x="7897497" y="3776305"/>
                <a:ext cx="273269" cy="317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5168AE-8D62-5147-8FA5-4C262D43F53B}"/>
                  </a:ext>
                </a:extLst>
              </p:cNvPr>
              <p:cNvSpPr txBox="1"/>
              <p:nvPr/>
            </p:nvSpPr>
            <p:spPr>
              <a:xfrm>
                <a:off x="2653862" y="4398578"/>
                <a:ext cx="273269" cy="317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8A78C1-949F-0E40-B3E8-83E23C1C78A4}"/>
                  </a:ext>
                </a:extLst>
              </p:cNvPr>
              <p:cNvSpPr txBox="1"/>
              <p:nvPr/>
            </p:nvSpPr>
            <p:spPr>
              <a:xfrm>
                <a:off x="7210099" y="1706529"/>
                <a:ext cx="273269" cy="317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7AA018-4B96-D941-9891-A2EC548231A8}"/>
                  </a:ext>
                </a:extLst>
              </p:cNvPr>
              <p:cNvSpPr txBox="1"/>
              <p:nvPr/>
            </p:nvSpPr>
            <p:spPr>
              <a:xfrm>
                <a:off x="1114095" y="1706529"/>
                <a:ext cx="273269" cy="317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A175E2-7FE9-F542-A530-5236D63C15A9}"/>
                </a:ext>
              </a:extLst>
            </p:cNvPr>
            <p:cNvSpPr txBox="1"/>
            <p:nvPr/>
          </p:nvSpPr>
          <p:spPr>
            <a:xfrm>
              <a:off x="6318158" y="4649740"/>
              <a:ext cx="1333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Unclustered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21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7260FE-55B8-7942-9E2E-4C855CF26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75363"/>
              </p:ext>
            </p:extLst>
          </p:nvPr>
        </p:nvGraphicFramePr>
        <p:xfrm>
          <a:off x="1110947" y="479159"/>
          <a:ext cx="6501891" cy="5907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1940">
                  <a:extLst>
                    <a:ext uri="{9D8B030D-6E8A-4147-A177-3AD203B41FA5}">
                      <a16:colId xmlns:a16="http://schemas.microsoft.com/office/drawing/2014/main" val="4169489365"/>
                    </a:ext>
                  </a:extLst>
                </a:gridCol>
                <a:gridCol w="863125">
                  <a:extLst>
                    <a:ext uri="{9D8B030D-6E8A-4147-A177-3AD203B41FA5}">
                      <a16:colId xmlns:a16="http://schemas.microsoft.com/office/drawing/2014/main" val="1658956210"/>
                    </a:ext>
                  </a:extLst>
                </a:gridCol>
                <a:gridCol w="1059678">
                  <a:extLst>
                    <a:ext uri="{9D8B030D-6E8A-4147-A177-3AD203B41FA5}">
                      <a16:colId xmlns:a16="http://schemas.microsoft.com/office/drawing/2014/main" val="1704336572"/>
                    </a:ext>
                  </a:extLst>
                </a:gridCol>
                <a:gridCol w="1427148">
                  <a:extLst>
                    <a:ext uri="{9D8B030D-6E8A-4147-A177-3AD203B41FA5}">
                      <a16:colId xmlns:a16="http://schemas.microsoft.com/office/drawing/2014/main" val="1527156548"/>
                    </a:ext>
                  </a:extLst>
                </a:gridCol>
              </a:tblGrid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sng" strike="noStrike" dirty="0">
                          <a:effectLst/>
                        </a:rPr>
                        <a:t>Fractions (0 to 1)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DE" sz="140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</a:t>
                      </a: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DE" sz="140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</a:t>
                      </a: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DE" sz="140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3</a:t>
                      </a: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177876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 err="1">
                          <a:effectLst/>
                        </a:rPr>
                        <a:t>FracMild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 to 0.85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 to 0.9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53514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 err="1">
                          <a:effectLst/>
                        </a:rPr>
                        <a:t>FracCritical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to 0.15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to 0.2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72378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CFR 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CaseFatalityRatio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to 0.1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to 0.1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727168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 err="1">
                          <a:effectLst/>
                        </a:rPr>
                        <a:t>ICUFrac</a:t>
                      </a:r>
                      <a:r>
                        <a:rPr lang="en-GB" sz="1400" u="none" strike="noStrike" dirty="0">
                          <a:effectLst/>
                        </a:rPr>
                        <a:t>’ (per 1000)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Country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Country</a:t>
                      </a: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861519326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CautionFactor</a:t>
                      </a:r>
                      <a:endParaRPr lang="en-GB" sz="14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to 0.5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 to 0.3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to 0.5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31931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EconomicCostOfCaution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 to 0.9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78502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FracConfirmedDet</a:t>
                      </a:r>
                      <a:endParaRPr lang="en-GB" sz="14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 to 1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 to 1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 to 1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77866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FracDeathsDet</a:t>
                      </a:r>
                      <a:endParaRPr lang="en-GB" sz="14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 to 1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 </a:t>
                      </a: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1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23604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sng" strike="noStrike" dirty="0">
                          <a:effectLst/>
                        </a:rPr>
                        <a:t>Time constants (days)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62673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 err="1">
                          <a:effectLst/>
                        </a:rPr>
                        <a:t>IncubPeriod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02" marR="7502" marT="7502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to 8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079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 err="1">
                          <a:effectLst/>
                        </a:rPr>
                        <a:t>DurMildInf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to 12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to 14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121767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</a:rPr>
                        <a:t>DurHosp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to 6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to 8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37592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</a:rPr>
                        <a:t>TimeICUDeath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to 7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to 10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68616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CautionRetention</a:t>
                      </a:r>
                      <a:endParaRPr lang="en-GB" sz="14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to 90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to 90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to 150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45518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solidFill>
                            <a:srgbClr val="0070C0"/>
                          </a:solidFill>
                          <a:effectLst/>
                        </a:rPr>
                        <a:t>EconomicStriction</a:t>
                      </a:r>
                      <a:endParaRPr lang="en-GB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502" marR="7502" marT="7502" marB="0" anchor="b"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to 90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59766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EconomicRetention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to 90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to 90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74902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EconomyRelaxation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to 90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786631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sng" strike="noStrike" dirty="0">
                          <a:effectLst/>
                        </a:rPr>
                        <a:t>2</a:t>
                      </a:r>
                      <a:r>
                        <a:rPr lang="en-GB" sz="1400" u="sng" strike="noStrike" baseline="30000" dirty="0">
                          <a:effectLst/>
                        </a:rPr>
                        <a:t>nd</a:t>
                      </a:r>
                      <a:r>
                        <a:rPr lang="en-GB" sz="1400" u="sng" strike="noStrike" dirty="0">
                          <a:effectLst/>
                        </a:rPr>
                        <a:t> order rates 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44383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</a:rPr>
                        <a:t>Exposure (per day per individual)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 to 0.5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 to 0.5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 to 0.5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8541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CautionExposure</a:t>
                      </a:r>
                      <a:r>
                        <a:rPr lang="en-GB" sz="14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(per day per </a:t>
                      </a:r>
                      <a:r>
                        <a:rPr lang="en-AU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indiv</a:t>
                      </a:r>
                      <a:r>
                        <a:rPr lang="en-A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./ICU)</a:t>
                      </a:r>
                      <a:endParaRPr lang="en-GB" sz="14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 to 1.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to 2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 to 2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00212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conditions</a:t>
                      </a: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DE" sz="140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DE" sz="140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DE" sz="140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02" marR="7502" marT="750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46168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logI_0</a:t>
                      </a: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-10 to -6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to -6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 to -6</a:t>
                      </a:r>
                    </a:p>
                  </a:txBody>
                  <a:tcPr marL="7502" marR="7502" marT="7502" marB="0" anchor="b">
                    <a:solidFill>
                      <a:srgbClr val="FEB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4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6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A409550-7F64-3247-AF14-594C26412EDC}"/>
              </a:ext>
            </a:extLst>
          </p:cNvPr>
          <p:cNvGrpSpPr/>
          <p:nvPr/>
        </p:nvGrpSpPr>
        <p:grpSpPr>
          <a:xfrm>
            <a:off x="1180688" y="190670"/>
            <a:ext cx="5271123" cy="6511495"/>
            <a:chOff x="1171979" y="159276"/>
            <a:chExt cx="5271123" cy="651149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3304C90-B1ED-0C46-813C-CC6A2CA8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539937"/>
              <a:ext cx="4247589" cy="6130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905007-3E24-A340-B863-94F4A9130EB3}"/>
                </a:ext>
              </a:extLst>
            </p:cNvPr>
            <p:cNvSpPr txBox="1"/>
            <p:nvPr/>
          </p:nvSpPr>
          <p:spPr>
            <a:xfrm>
              <a:off x="1589065" y="888276"/>
              <a:ext cx="606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deaths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B10A9-B516-5B49-BD81-086A07B8A7F1}"/>
                </a:ext>
              </a:extLst>
            </p:cNvPr>
            <p:cNvSpPr txBox="1"/>
            <p:nvPr/>
          </p:nvSpPr>
          <p:spPr>
            <a:xfrm>
              <a:off x="1617720" y="1889762"/>
              <a:ext cx="521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cases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44153-659D-6F4D-AEBB-EF377E006B77}"/>
                </a:ext>
              </a:extLst>
            </p:cNvPr>
            <p:cNvSpPr txBox="1"/>
            <p:nvPr/>
          </p:nvSpPr>
          <p:spPr>
            <a:xfrm>
              <a:off x="1614359" y="2839779"/>
              <a:ext cx="538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linear</a:t>
              </a:r>
            </a:p>
            <a:p>
              <a:r>
                <a:rPr lang="en-AU" sz="1200" dirty="0"/>
                <a:t>ramp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40F5F0-7A97-994B-B746-0162BA3E4AA1}"/>
                </a:ext>
              </a:extLst>
            </p:cNvPr>
            <p:cNvSpPr txBox="1"/>
            <p:nvPr/>
          </p:nvSpPr>
          <p:spPr>
            <a:xfrm>
              <a:off x="1606959" y="3850978"/>
              <a:ext cx="54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linear</a:t>
              </a:r>
            </a:p>
            <a:p>
              <a:r>
                <a:rPr lang="en-AU" sz="1200" dirty="0" err="1"/>
                <a:t>pwlfit</a:t>
              </a:r>
              <a:endParaRPr lang="en-AU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76ADDD-62CA-864F-9989-EB51B9273401}"/>
                </a:ext>
              </a:extLst>
            </p:cNvPr>
            <p:cNvSpPr txBox="1"/>
            <p:nvPr/>
          </p:nvSpPr>
          <p:spPr>
            <a:xfrm>
              <a:off x="1598250" y="4826338"/>
              <a:ext cx="6551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err="1"/>
                <a:t>nonlin</a:t>
              </a:r>
              <a:endParaRPr lang="en-AU" sz="1200" dirty="0"/>
            </a:p>
            <a:p>
              <a:r>
                <a:rPr lang="en-AU" sz="1200" dirty="0" err="1"/>
                <a:t>rawtest</a:t>
              </a:r>
              <a:endParaRPr lang="en-AU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492D5F-C8A5-F84B-8B3F-CFE54BD981FC}"/>
                </a:ext>
              </a:extLst>
            </p:cNvPr>
            <p:cNvSpPr txBox="1"/>
            <p:nvPr/>
          </p:nvSpPr>
          <p:spPr>
            <a:xfrm>
              <a:off x="1589742" y="589927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err="1"/>
                <a:t>nonlin</a:t>
              </a:r>
              <a:endParaRPr lang="en-AU" sz="1200" dirty="0"/>
            </a:p>
            <a:p>
              <a:r>
                <a:rPr lang="en-AU" sz="1200" dirty="0" err="1"/>
                <a:t>pwlfit</a:t>
              </a:r>
              <a:endParaRPr lang="en-AU" sz="1200" dirty="0"/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9B2926F-D567-3042-8CF9-79D8EB8A5597}"/>
                </a:ext>
              </a:extLst>
            </p:cNvPr>
            <p:cNvSpPr/>
            <p:nvPr/>
          </p:nvSpPr>
          <p:spPr>
            <a:xfrm>
              <a:off x="1493080" y="2577739"/>
              <a:ext cx="124640" cy="4019005"/>
            </a:xfrm>
            <a:prstGeom prst="leftBrace">
              <a:avLst>
                <a:gd name="adj1" fmla="val 8333"/>
                <a:gd name="adj2" fmla="val 51685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DB076D-A32A-DD4C-87D9-AEC487D21120}"/>
                </a:ext>
              </a:extLst>
            </p:cNvPr>
            <p:cNvSpPr txBox="1"/>
            <p:nvPr/>
          </p:nvSpPr>
          <p:spPr>
            <a:xfrm>
              <a:off x="1171979" y="3403376"/>
              <a:ext cx="369332" cy="178967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AU" sz="1200" dirty="0"/>
                <a:t>testing corrected cases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19BA62-6B2F-F443-9232-82DF57F202DE}"/>
                </a:ext>
              </a:extLst>
            </p:cNvPr>
            <p:cNvSpPr txBox="1"/>
            <p:nvPr/>
          </p:nvSpPr>
          <p:spPr>
            <a:xfrm>
              <a:off x="2577737" y="313510"/>
              <a:ext cx="330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88DABD-99F5-0943-88F5-63DE9452459A}"/>
                </a:ext>
              </a:extLst>
            </p:cNvPr>
            <p:cNvSpPr txBox="1"/>
            <p:nvPr/>
          </p:nvSpPr>
          <p:spPr>
            <a:xfrm>
              <a:off x="3701142" y="322219"/>
              <a:ext cx="330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DEFC13-640B-FB40-9630-31452928C454}"/>
                </a:ext>
              </a:extLst>
            </p:cNvPr>
            <p:cNvSpPr txBox="1"/>
            <p:nvPr/>
          </p:nvSpPr>
          <p:spPr>
            <a:xfrm>
              <a:off x="4718993" y="322219"/>
              <a:ext cx="330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8E40D7-D9FE-FA4A-951C-EDC30C0DC2B0}"/>
                </a:ext>
              </a:extLst>
            </p:cNvPr>
            <p:cNvSpPr txBox="1"/>
            <p:nvPr/>
          </p:nvSpPr>
          <p:spPr>
            <a:xfrm>
              <a:off x="5739715" y="313509"/>
              <a:ext cx="330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AC7550-F387-874F-9B6D-24FB987EB99E}"/>
                </a:ext>
              </a:extLst>
            </p:cNvPr>
            <p:cNvSpPr txBox="1"/>
            <p:nvPr/>
          </p:nvSpPr>
          <p:spPr>
            <a:xfrm>
              <a:off x="3126380" y="159276"/>
              <a:ext cx="2873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method of scoring </a:t>
              </a:r>
              <a:r>
                <a:rPr lang="en-AU" sz="1200" dirty="0" err="1"/>
                <a:t>clusterings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28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5E4EF3-B631-F040-853C-B5200522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313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68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5E4EF3-B631-F040-853C-B52005222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4"/>
          <a:stretch/>
        </p:blipFill>
        <p:spPr bwMode="auto">
          <a:xfrm>
            <a:off x="87873" y="873034"/>
            <a:ext cx="6622884" cy="46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7DCD6C9-B38B-B541-A3A7-6AA88244F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6"/>
          <a:stretch/>
        </p:blipFill>
        <p:spPr bwMode="auto">
          <a:xfrm>
            <a:off x="6810103" y="873034"/>
            <a:ext cx="2177143" cy="46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8396B-727A-5343-AEFB-8034B441DE5E}"/>
              </a:ext>
            </a:extLst>
          </p:cNvPr>
          <p:cNvSpPr txBox="1"/>
          <p:nvPr/>
        </p:nvSpPr>
        <p:spPr>
          <a:xfrm>
            <a:off x="1018904" y="5580800"/>
            <a:ext cx="70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Stage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4C29D-0468-F541-B130-CFA80BCED782}"/>
              </a:ext>
            </a:extLst>
          </p:cNvPr>
          <p:cNvSpPr txBox="1"/>
          <p:nvPr/>
        </p:nvSpPr>
        <p:spPr>
          <a:xfrm>
            <a:off x="3399315" y="5572091"/>
            <a:ext cx="70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Stage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9E247-3395-F145-A4F1-39212B42FCAE}"/>
              </a:ext>
            </a:extLst>
          </p:cNvPr>
          <p:cNvSpPr txBox="1"/>
          <p:nvPr/>
        </p:nvSpPr>
        <p:spPr>
          <a:xfrm>
            <a:off x="5547361" y="5572092"/>
            <a:ext cx="70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Stage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ABE7A-B318-A240-90EA-CACF4F4233A8}"/>
              </a:ext>
            </a:extLst>
          </p:cNvPr>
          <p:cNvSpPr txBox="1"/>
          <p:nvPr/>
        </p:nvSpPr>
        <p:spPr>
          <a:xfrm>
            <a:off x="7846424" y="5572092"/>
            <a:ext cx="70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339356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7CD4-4DC1-B447-8924-2414CF86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2619647" cy="331560"/>
          </a:xfrm>
        </p:spPr>
        <p:txBody>
          <a:bodyPr>
            <a:normAutofit fontScale="90000"/>
          </a:bodyPr>
          <a:lstStyle/>
          <a:p>
            <a:r>
              <a:rPr lang="en-AU" sz="2000" dirty="0"/>
              <a:t>Kosovo age structure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BBCBA14-6B30-A84C-BFDF-8AE8C2FB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165"/>
            <a:ext cx="9144000" cy="608483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8E9048-E949-074E-AD2F-37B9D63F9698}"/>
              </a:ext>
            </a:extLst>
          </p:cNvPr>
          <p:cNvCxnSpPr>
            <a:cxnSpLocks/>
          </p:cNvCxnSpPr>
          <p:nvPr/>
        </p:nvCxnSpPr>
        <p:spPr>
          <a:xfrm>
            <a:off x="5364479" y="1672046"/>
            <a:ext cx="0" cy="388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2176-543A-7841-BA75-6CC39181BE32}"/>
              </a:ext>
            </a:extLst>
          </p:cNvPr>
          <p:cNvCxnSpPr>
            <a:cxnSpLocks/>
          </p:cNvCxnSpPr>
          <p:nvPr/>
        </p:nvCxnSpPr>
        <p:spPr>
          <a:xfrm>
            <a:off x="1689461" y="1672046"/>
            <a:ext cx="0" cy="388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F3C88-8F98-7743-B79E-C3EE46610B14}"/>
              </a:ext>
            </a:extLst>
          </p:cNvPr>
          <p:cNvCxnSpPr>
            <a:cxnSpLocks/>
          </p:cNvCxnSpPr>
          <p:nvPr/>
        </p:nvCxnSpPr>
        <p:spPr>
          <a:xfrm>
            <a:off x="3898877" y="1637210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8A1B24-C090-1442-944A-CF9B3272AD44}"/>
              </a:ext>
            </a:extLst>
          </p:cNvPr>
          <p:cNvCxnSpPr>
            <a:cxnSpLocks/>
          </p:cNvCxnSpPr>
          <p:nvPr/>
        </p:nvCxnSpPr>
        <p:spPr>
          <a:xfrm>
            <a:off x="5036883" y="1670765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39D506-E7E6-6F44-8AA6-E6BFF025BEEC}"/>
              </a:ext>
            </a:extLst>
          </p:cNvPr>
          <p:cNvCxnSpPr>
            <a:cxnSpLocks/>
          </p:cNvCxnSpPr>
          <p:nvPr/>
        </p:nvCxnSpPr>
        <p:spPr>
          <a:xfrm>
            <a:off x="3154806" y="1670765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90647E-8491-F64E-8FDB-F0039DC6E555}"/>
              </a:ext>
            </a:extLst>
          </p:cNvPr>
          <p:cNvCxnSpPr>
            <a:cxnSpLocks/>
          </p:cNvCxnSpPr>
          <p:nvPr/>
        </p:nvCxnSpPr>
        <p:spPr>
          <a:xfrm>
            <a:off x="2410992" y="1689461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902810-BCA0-E540-B4B1-7FDFE4E076A6}"/>
              </a:ext>
            </a:extLst>
          </p:cNvPr>
          <p:cNvCxnSpPr>
            <a:cxnSpLocks/>
          </p:cNvCxnSpPr>
          <p:nvPr/>
        </p:nvCxnSpPr>
        <p:spPr>
          <a:xfrm>
            <a:off x="4642435" y="1670765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CFC226-D08E-8240-9D0E-E6864B811206}"/>
              </a:ext>
            </a:extLst>
          </p:cNvPr>
          <p:cNvCxnSpPr>
            <a:cxnSpLocks/>
          </p:cNvCxnSpPr>
          <p:nvPr/>
        </p:nvCxnSpPr>
        <p:spPr>
          <a:xfrm>
            <a:off x="2787253" y="1688695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116DC6-CC8D-4340-83D9-A04EBEA88E15}"/>
              </a:ext>
            </a:extLst>
          </p:cNvPr>
          <p:cNvCxnSpPr>
            <a:cxnSpLocks/>
          </p:cNvCxnSpPr>
          <p:nvPr/>
        </p:nvCxnSpPr>
        <p:spPr>
          <a:xfrm>
            <a:off x="2043439" y="1679473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39932-65F7-2542-88B7-FED079E11695}"/>
              </a:ext>
            </a:extLst>
          </p:cNvPr>
          <p:cNvCxnSpPr>
            <a:cxnSpLocks/>
          </p:cNvCxnSpPr>
          <p:nvPr/>
        </p:nvCxnSpPr>
        <p:spPr>
          <a:xfrm>
            <a:off x="4256951" y="1652836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00F210-4BD3-0A43-907C-5EC310ACF08E}"/>
              </a:ext>
            </a:extLst>
          </p:cNvPr>
          <p:cNvCxnSpPr>
            <a:cxnSpLocks/>
          </p:cNvCxnSpPr>
          <p:nvPr/>
        </p:nvCxnSpPr>
        <p:spPr>
          <a:xfrm>
            <a:off x="3527226" y="1627222"/>
            <a:ext cx="0" cy="388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A889AB-86F3-4348-B827-760D9B09C260}"/>
              </a:ext>
            </a:extLst>
          </p:cNvPr>
          <p:cNvCxnSpPr>
            <a:cxnSpLocks/>
          </p:cNvCxnSpPr>
          <p:nvPr/>
        </p:nvCxnSpPr>
        <p:spPr>
          <a:xfrm>
            <a:off x="9040009" y="1681010"/>
            <a:ext cx="0" cy="388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333A2D-35DC-8346-A90D-5467B8218A49}"/>
              </a:ext>
            </a:extLst>
          </p:cNvPr>
          <p:cNvCxnSpPr>
            <a:cxnSpLocks/>
          </p:cNvCxnSpPr>
          <p:nvPr/>
        </p:nvCxnSpPr>
        <p:spPr>
          <a:xfrm>
            <a:off x="7574407" y="1646174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FF8850-3FE6-2F4E-BB9A-7C25F89631A5}"/>
              </a:ext>
            </a:extLst>
          </p:cNvPr>
          <p:cNvCxnSpPr>
            <a:cxnSpLocks/>
          </p:cNvCxnSpPr>
          <p:nvPr/>
        </p:nvCxnSpPr>
        <p:spPr>
          <a:xfrm>
            <a:off x="8712413" y="1679729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06B530-3702-904A-8C14-A9258B4C2B7E}"/>
              </a:ext>
            </a:extLst>
          </p:cNvPr>
          <p:cNvCxnSpPr>
            <a:cxnSpLocks/>
          </p:cNvCxnSpPr>
          <p:nvPr/>
        </p:nvCxnSpPr>
        <p:spPr>
          <a:xfrm>
            <a:off x="6830336" y="1679729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404058-41C2-784F-B4A3-29FCEA44D8B2}"/>
              </a:ext>
            </a:extLst>
          </p:cNvPr>
          <p:cNvCxnSpPr>
            <a:cxnSpLocks/>
          </p:cNvCxnSpPr>
          <p:nvPr/>
        </p:nvCxnSpPr>
        <p:spPr>
          <a:xfrm>
            <a:off x="6086522" y="1698425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77122F-7370-724B-912A-C9762FD96762}"/>
              </a:ext>
            </a:extLst>
          </p:cNvPr>
          <p:cNvCxnSpPr>
            <a:cxnSpLocks/>
          </p:cNvCxnSpPr>
          <p:nvPr/>
        </p:nvCxnSpPr>
        <p:spPr>
          <a:xfrm>
            <a:off x="8317965" y="1679729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885002-9422-EB48-9CAA-6E17D2C0EA20}"/>
              </a:ext>
            </a:extLst>
          </p:cNvPr>
          <p:cNvCxnSpPr>
            <a:cxnSpLocks/>
          </p:cNvCxnSpPr>
          <p:nvPr/>
        </p:nvCxnSpPr>
        <p:spPr>
          <a:xfrm>
            <a:off x="6462783" y="1697659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3B864C-A08B-A54A-BAAB-3C6F3F670587}"/>
              </a:ext>
            </a:extLst>
          </p:cNvPr>
          <p:cNvCxnSpPr>
            <a:cxnSpLocks/>
          </p:cNvCxnSpPr>
          <p:nvPr/>
        </p:nvCxnSpPr>
        <p:spPr>
          <a:xfrm>
            <a:off x="5718969" y="1688437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993D08-1714-654F-9B02-60AAFA94A288}"/>
              </a:ext>
            </a:extLst>
          </p:cNvPr>
          <p:cNvCxnSpPr>
            <a:cxnSpLocks/>
          </p:cNvCxnSpPr>
          <p:nvPr/>
        </p:nvCxnSpPr>
        <p:spPr>
          <a:xfrm>
            <a:off x="7932481" y="1661800"/>
            <a:ext cx="0" cy="38840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D326BA-7B87-C442-8A94-E975AC48534E}"/>
              </a:ext>
            </a:extLst>
          </p:cNvPr>
          <p:cNvCxnSpPr>
            <a:cxnSpLocks/>
          </p:cNvCxnSpPr>
          <p:nvPr/>
        </p:nvCxnSpPr>
        <p:spPr>
          <a:xfrm>
            <a:off x="7202756" y="1636186"/>
            <a:ext cx="0" cy="388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6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0675A-D0BB-6B4B-B005-E4BC276BBEC0}"/>
              </a:ext>
            </a:extLst>
          </p:cNvPr>
          <p:cNvGrpSpPr/>
          <p:nvPr/>
        </p:nvGrpSpPr>
        <p:grpSpPr>
          <a:xfrm>
            <a:off x="747609" y="76501"/>
            <a:ext cx="6042068" cy="6199399"/>
            <a:chOff x="747609" y="76501"/>
            <a:chExt cx="6042068" cy="61993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18BAA6-70FF-074A-B71F-9CA91B3B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482" y="76501"/>
              <a:ext cx="6012195" cy="16541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13F80E-1CE2-1E48-9BD5-BDB372680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482" y="1598333"/>
              <a:ext cx="6012195" cy="16470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8A3880-B7FD-5A45-85F8-95ECB061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609" y="3113586"/>
              <a:ext cx="6042068" cy="16470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E346EF-BBDE-C848-A542-6AAB7D21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482" y="4628840"/>
              <a:ext cx="6012195" cy="1647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37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13C41E5-7DF7-9A44-8E48-331EB78D944F}"/>
              </a:ext>
            </a:extLst>
          </p:cNvPr>
          <p:cNvGrpSpPr/>
          <p:nvPr/>
        </p:nvGrpSpPr>
        <p:grpSpPr>
          <a:xfrm>
            <a:off x="717811" y="473862"/>
            <a:ext cx="7637745" cy="6328071"/>
            <a:chOff x="717811" y="473862"/>
            <a:chExt cx="7637745" cy="6328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B36913-CAFE-EF4E-A74D-9660E7072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0702" y="473862"/>
              <a:ext cx="3744854" cy="280138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567825-0BF4-0042-B8CE-DF761074F1D6}"/>
                </a:ext>
              </a:extLst>
            </p:cNvPr>
            <p:cNvGrpSpPr/>
            <p:nvPr/>
          </p:nvGrpSpPr>
          <p:grpSpPr>
            <a:xfrm>
              <a:off x="746760" y="1049329"/>
              <a:ext cx="3853467" cy="2225916"/>
              <a:chOff x="4043942" y="4346545"/>
              <a:chExt cx="4618193" cy="2462129"/>
            </a:xfrm>
          </p:grpSpPr>
          <p:pic>
            <p:nvPicPr>
              <p:cNvPr id="7" name="Picture 6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FB191A0D-AEC1-4940-863E-ACD1E54F0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3942" y="4346545"/>
                <a:ext cx="4618193" cy="2462129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BCB286-2B1D-0F48-871D-61628E9B0D4D}"/>
                  </a:ext>
                </a:extLst>
              </p:cNvPr>
              <p:cNvSpPr/>
              <p:nvPr/>
            </p:nvSpPr>
            <p:spPr>
              <a:xfrm>
                <a:off x="7320951" y="4413060"/>
                <a:ext cx="1276710" cy="192942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152BA4-ADB3-8541-8AEF-46D7599F12A9}"/>
                  </a:ext>
                </a:extLst>
              </p:cNvPr>
              <p:cNvSpPr/>
              <p:nvPr/>
            </p:nvSpPr>
            <p:spPr>
              <a:xfrm>
                <a:off x="7493479" y="4625845"/>
                <a:ext cx="897147" cy="192942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46B274-8716-4646-A1C4-12CE59D6990C}"/>
                  </a:ext>
                </a:extLst>
              </p:cNvPr>
              <p:cNvSpPr/>
              <p:nvPr/>
            </p:nvSpPr>
            <p:spPr>
              <a:xfrm>
                <a:off x="4093898" y="6360347"/>
                <a:ext cx="4003429" cy="388309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B72F5E7-16D5-3741-8D95-3BFF04374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11" y="3335379"/>
              <a:ext cx="3612598" cy="346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8ADB5A-B019-D54E-80AA-5A0EA1233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779" y="3335379"/>
              <a:ext cx="3612598" cy="346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1AFD51-AB28-674A-84A3-E8326E3DC5AA}"/>
                </a:ext>
              </a:extLst>
            </p:cNvPr>
            <p:cNvSpPr txBox="1"/>
            <p:nvPr/>
          </p:nvSpPr>
          <p:spPr>
            <a:xfrm>
              <a:off x="795366" y="48573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E17B7-21DB-4942-B21B-DCBA8F496413}"/>
                </a:ext>
              </a:extLst>
            </p:cNvPr>
            <p:cNvSpPr txBox="1"/>
            <p:nvPr/>
          </p:nvSpPr>
          <p:spPr>
            <a:xfrm>
              <a:off x="737308" y="311654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1C194B-855D-7142-BB26-626DA9F8728D}"/>
                </a:ext>
              </a:extLst>
            </p:cNvPr>
            <p:cNvSpPr txBox="1"/>
            <p:nvPr/>
          </p:nvSpPr>
          <p:spPr>
            <a:xfrm>
              <a:off x="4792601" y="489397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9A39BE-864B-2C45-BAE8-1C36A40A1323}"/>
                </a:ext>
              </a:extLst>
            </p:cNvPr>
            <p:cNvSpPr txBox="1"/>
            <p:nvPr/>
          </p:nvSpPr>
          <p:spPr>
            <a:xfrm>
              <a:off x="4796690" y="311654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5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8ED702-325A-6448-BC48-C8EDD683C401}"/>
              </a:ext>
            </a:extLst>
          </p:cNvPr>
          <p:cNvGrpSpPr/>
          <p:nvPr/>
        </p:nvGrpSpPr>
        <p:grpSpPr>
          <a:xfrm>
            <a:off x="4093899" y="173037"/>
            <a:ext cx="3935701" cy="1693565"/>
            <a:chOff x="4093899" y="173037"/>
            <a:chExt cx="3935701" cy="1693565"/>
          </a:xfrm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C4EBFBA-ADF1-9E4F-9404-C3DEE158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5559" y="173037"/>
              <a:ext cx="3904041" cy="16935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B96AFC-65A8-F347-8DE8-BC6A03971681}"/>
                </a:ext>
              </a:extLst>
            </p:cNvPr>
            <p:cNvSpPr/>
            <p:nvPr/>
          </p:nvSpPr>
          <p:spPr>
            <a:xfrm>
              <a:off x="6664569" y="261548"/>
              <a:ext cx="1365031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6CB793-90AD-6145-ADF3-81D0EF7447AC}"/>
                </a:ext>
              </a:extLst>
            </p:cNvPr>
            <p:cNvSpPr/>
            <p:nvPr/>
          </p:nvSpPr>
          <p:spPr>
            <a:xfrm>
              <a:off x="6785340" y="451329"/>
              <a:ext cx="1001438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DD454E-F3EF-4546-8366-9E47EC8C464B}"/>
                </a:ext>
              </a:extLst>
            </p:cNvPr>
            <p:cNvSpPr/>
            <p:nvPr/>
          </p:nvSpPr>
          <p:spPr>
            <a:xfrm>
              <a:off x="4093899" y="1434739"/>
              <a:ext cx="3129286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A0391A-11F5-8F46-9847-266922FDA5E1}"/>
              </a:ext>
            </a:extLst>
          </p:cNvPr>
          <p:cNvGrpSpPr/>
          <p:nvPr/>
        </p:nvGrpSpPr>
        <p:grpSpPr>
          <a:xfrm>
            <a:off x="4043942" y="2040035"/>
            <a:ext cx="3985658" cy="2142461"/>
            <a:chOff x="4043942" y="2040035"/>
            <a:chExt cx="3985658" cy="2142461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53C93BD-89EE-6F43-945D-BD2E1DB2A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3942" y="2040035"/>
              <a:ext cx="3985658" cy="2142461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E75882-92DA-9949-8382-92DC4D21AF21}"/>
                </a:ext>
              </a:extLst>
            </p:cNvPr>
            <p:cNvSpPr/>
            <p:nvPr/>
          </p:nvSpPr>
          <p:spPr>
            <a:xfrm>
              <a:off x="6664569" y="2136043"/>
              <a:ext cx="1315074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5CECF6-556C-4448-9588-7A5EDE568198}"/>
                </a:ext>
              </a:extLst>
            </p:cNvPr>
            <p:cNvSpPr/>
            <p:nvPr/>
          </p:nvSpPr>
          <p:spPr>
            <a:xfrm>
              <a:off x="6826369" y="2325824"/>
              <a:ext cx="910451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F9715C-1BB0-3E42-BA2C-24FE1B0A00F0}"/>
                </a:ext>
              </a:extLst>
            </p:cNvPr>
            <p:cNvSpPr/>
            <p:nvPr/>
          </p:nvSpPr>
          <p:spPr>
            <a:xfrm>
              <a:off x="4093899" y="3727568"/>
              <a:ext cx="3129286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FCF2C4-D609-C541-940D-A18A92D58E90}"/>
              </a:ext>
            </a:extLst>
          </p:cNvPr>
          <p:cNvGrpSpPr/>
          <p:nvPr/>
        </p:nvGrpSpPr>
        <p:grpSpPr>
          <a:xfrm>
            <a:off x="4043942" y="4346545"/>
            <a:ext cx="4618193" cy="2462129"/>
            <a:chOff x="4043942" y="4346545"/>
            <a:chExt cx="4618193" cy="2462129"/>
          </a:xfrm>
        </p:grpSpPr>
        <p:pic>
          <p:nvPicPr>
            <p:cNvPr id="10" name="Picture 9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37A93C3F-FC07-9B4E-BA3F-A4535863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3942" y="4346545"/>
              <a:ext cx="4618193" cy="246212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134813-218D-C94A-8036-58FE1A6138AE}"/>
                </a:ext>
              </a:extLst>
            </p:cNvPr>
            <p:cNvSpPr/>
            <p:nvPr/>
          </p:nvSpPr>
          <p:spPr>
            <a:xfrm>
              <a:off x="7320951" y="4413060"/>
              <a:ext cx="1276710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BE2BB5-FA7F-8D43-885E-940AE06A7748}"/>
                </a:ext>
              </a:extLst>
            </p:cNvPr>
            <p:cNvSpPr/>
            <p:nvPr/>
          </p:nvSpPr>
          <p:spPr>
            <a:xfrm>
              <a:off x="7493479" y="4625845"/>
              <a:ext cx="897147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DACB4B-035D-CF43-9BF9-A62383DFB04D}"/>
                </a:ext>
              </a:extLst>
            </p:cNvPr>
            <p:cNvSpPr/>
            <p:nvPr/>
          </p:nvSpPr>
          <p:spPr>
            <a:xfrm>
              <a:off x="4093898" y="6360347"/>
              <a:ext cx="4003429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99471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9724CEF-CD17-084C-84A8-2F467F767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68" y="-107373"/>
            <a:ext cx="4792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6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B2A040-A994-084D-8925-D1529D514026}"/>
              </a:ext>
            </a:extLst>
          </p:cNvPr>
          <p:cNvGrpSpPr/>
          <p:nvPr/>
        </p:nvGrpSpPr>
        <p:grpSpPr>
          <a:xfrm>
            <a:off x="-2665" y="347460"/>
            <a:ext cx="9155908" cy="4874979"/>
            <a:chOff x="-2665" y="347460"/>
            <a:chExt cx="9155908" cy="48749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443D3-B3EF-B646-81F5-FA5E6F548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3" y="347460"/>
              <a:ext cx="9144000" cy="12872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704AF5-5982-DE4D-8A04-07FBE966A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" y="1552014"/>
              <a:ext cx="9144000" cy="12872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92AAD1-1E1E-5E42-A442-F5A359A4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665" y="2756568"/>
              <a:ext cx="9144000" cy="12844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9E4688-EA7F-1241-977A-BD11ED07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" y="3938020"/>
              <a:ext cx="9144000" cy="1284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33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AC37D-68F6-AC4A-BF2A-40B3A927ECC5}"/>
              </a:ext>
            </a:extLst>
          </p:cNvPr>
          <p:cNvGrpSpPr/>
          <p:nvPr/>
        </p:nvGrpSpPr>
        <p:grpSpPr>
          <a:xfrm>
            <a:off x="900180" y="9780"/>
            <a:ext cx="4837306" cy="4965107"/>
            <a:chOff x="900180" y="9780"/>
            <a:chExt cx="4837306" cy="49651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D4FD84-C8D9-1C4D-AB19-2EC5AAEC2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80" y="9780"/>
              <a:ext cx="4837306" cy="13186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619378-0DE5-7442-9ACA-7EA871A2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80" y="1225268"/>
              <a:ext cx="4837306" cy="13186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012F7E-966B-A945-8670-2B1B89E3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80" y="2440755"/>
              <a:ext cx="4837306" cy="13186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3F5DDB1-9840-624E-98CD-A2C4D72E7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80" y="3656243"/>
              <a:ext cx="4837306" cy="1318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495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323326D-010F-114A-8D1D-CFE7BF706B43}"/>
              </a:ext>
            </a:extLst>
          </p:cNvPr>
          <p:cNvGrpSpPr/>
          <p:nvPr/>
        </p:nvGrpSpPr>
        <p:grpSpPr>
          <a:xfrm>
            <a:off x="998082" y="255238"/>
            <a:ext cx="6749379" cy="6602762"/>
            <a:chOff x="58745" y="188736"/>
            <a:chExt cx="6080112" cy="61873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63CFEF9-9430-6641-80C4-C1F42C70B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45" y="188736"/>
              <a:ext cx="6080111" cy="165743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A83BAA-D9C7-CA49-9599-7BDFEAD2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59" y="1710399"/>
              <a:ext cx="6034298" cy="16449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8CCB3-8066-D441-96C3-B260FAAEB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59" y="3217928"/>
              <a:ext cx="6034298" cy="16449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A8A7D1-A718-1D44-B4F0-2A4EABFA9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59" y="4731114"/>
              <a:ext cx="6034298" cy="1644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1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B2643B8-E8ED-C642-9FDA-8CE6E80F33C6}"/>
              </a:ext>
            </a:extLst>
          </p:cNvPr>
          <p:cNvGrpSpPr/>
          <p:nvPr/>
        </p:nvGrpSpPr>
        <p:grpSpPr>
          <a:xfrm>
            <a:off x="457201" y="237393"/>
            <a:ext cx="6909596" cy="5928225"/>
            <a:chOff x="457201" y="237393"/>
            <a:chExt cx="6909596" cy="59282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AC05CF-B0F9-C14A-BCB1-7DF69C55764A}"/>
                </a:ext>
              </a:extLst>
            </p:cNvPr>
            <p:cNvGrpSpPr/>
            <p:nvPr/>
          </p:nvGrpSpPr>
          <p:grpSpPr>
            <a:xfrm>
              <a:off x="457201" y="237393"/>
              <a:ext cx="3464169" cy="5825304"/>
              <a:chOff x="457201" y="237393"/>
              <a:chExt cx="3464169" cy="582530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68BB2F83-EF42-074F-9A82-D6CCCAD395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1" y="237393"/>
                <a:ext cx="3464168" cy="5825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C3A99-9F80-9645-AF07-3727BCCBD23E}"/>
                  </a:ext>
                </a:extLst>
              </p:cNvPr>
              <p:cNvSpPr txBox="1"/>
              <p:nvPr/>
            </p:nvSpPr>
            <p:spPr>
              <a:xfrm>
                <a:off x="3502248" y="5561868"/>
                <a:ext cx="41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9E9895-6A03-5849-A48D-1309D7E6BA43}"/>
                </a:ext>
              </a:extLst>
            </p:cNvPr>
            <p:cNvGrpSpPr/>
            <p:nvPr/>
          </p:nvGrpSpPr>
          <p:grpSpPr>
            <a:xfrm>
              <a:off x="4129412" y="237393"/>
              <a:ext cx="3237385" cy="5928225"/>
              <a:chOff x="4120620" y="237393"/>
              <a:chExt cx="3237385" cy="5928225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123864F7-3947-5740-BDB7-54167510C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0622" y="237393"/>
                <a:ext cx="3233417" cy="27513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A04183A2-951C-5048-92D7-E5A98F1376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0620" y="2567353"/>
                <a:ext cx="3237385" cy="2268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62BA141-7E62-084A-B88B-C049C7DD53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132"/>
              <a:stretch/>
            </p:blipFill>
            <p:spPr bwMode="auto">
              <a:xfrm>
                <a:off x="4120620" y="4903937"/>
                <a:ext cx="3233419" cy="12616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939A75-5E02-C848-829C-51E9E3D886C8}"/>
                  </a:ext>
                </a:extLst>
              </p:cNvPr>
              <p:cNvSpPr txBox="1"/>
              <p:nvPr/>
            </p:nvSpPr>
            <p:spPr>
              <a:xfrm>
                <a:off x="6931248" y="4392491"/>
                <a:ext cx="42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686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17495</TotalTime>
  <Words>399</Words>
  <Application>Microsoft Macintosh PowerPoint</Application>
  <PresentationFormat>On-screen Show (4:3)</PresentationFormat>
  <Paragraphs>134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Kosovo age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McCaskill</dc:creator>
  <cp:lastModifiedBy>John McCaskill</cp:lastModifiedBy>
  <cp:revision>21</cp:revision>
  <dcterms:created xsi:type="dcterms:W3CDTF">2020-08-24T13:24:28Z</dcterms:created>
  <dcterms:modified xsi:type="dcterms:W3CDTF">2020-11-03T06:56:36Z</dcterms:modified>
</cp:coreProperties>
</file>