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8D7E1-06F2-EE3E-EDE6-19E1B95D8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D3431F-72BD-64BE-EDA8-89CA90E2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C1BDF-170B-DE1D-E8F1-ED212E79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F29-54B2-42DF-A60C-0639D3350F1D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F3837-59CE-6BF6-6C9E-E0E539C1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3BDD7-8714-2E38-3993-4478E9D5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F95D-B7D5-4939-966E-F0755416A8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60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AD43B-417E-8668-C4AC-EE36A682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0013EC-B3D3-2788-63A2-9CB4ED54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D8953-9A4F-816D-CD89-E3C3E495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F29-54B2-42DF-A60C-0639D3350F1D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1EEF2-7B2F-F318-7B49-5A96B2F3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9BE8A4-6A45-D1D4-A16E-471751AB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F95D-B7D5-4939-966E-F0755416A8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01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15B7C4-0F3C-6994-A8E4-10CCE5BC5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96CD7F-5DF0-DB09-784B-4E9B8213D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C7CA4C-39A3-6B2A-20D0-CC7C7A96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F29-54B2-42DF-A60C-0639D3350F1D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B50A7-1762-C1CA-7E03-A6E940EE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83CC6-F2AA-1AE8-E6D2-F04AA499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F95D-B7D5-4939-966E-F0755416A8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047FD-6289-9F84-57DC-A25509A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A0E11F-D272-8E5E-1ABE-C54955D6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95FD9-60DA-25A8-293C-7A27281B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F29-54B2-42DF-A60C-0639D3350F1D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E94ED8-5349-ACA2-8F35-0340633D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FDEE7-5319-90D0-0520-59D12BE2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F95D-B7D5-4939-966E-F0755416A8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7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5C23E-AC2B-2EEF-4104-72F1AC13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3DFADD-CB3E-143C-FC5B-A0EA54D43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B5E4A-BF7A-4800-36F6-E14A7E60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F29-54B2-42DF-A60C-0639D3350F1D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B6578-9E05-D715-C554-F55682FF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69B32-24BD-A940-A6E3-86BF2BEC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F95D-B7D5-4939-966E-F0755416A8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94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66A02-2DDB-678F-54FD-B8C23D0D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F3266-2F39-2FFB-4053-DA54891B2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704985-C755-A9A8-046A-774A72272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18EE8C-901C-6A3B-A03C-324B3674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F29-54B2-42DF-A60C-0639D3350F1D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06E1C5-7DF0-A1F6-854A-44F5C8EF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54A2C7-BBA4-8FBE-D2F3-7B22C196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F95D-B7D5-4939-966E-F0755416A8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22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D0DBC-A6F4-0C60-128E-8927CAEF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CE910E-64BB-E942-0CEF-CA0F5BEA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D02EF2-367F-6FC5-0E41-1DB91F00E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3F8E9F-EA47-A87A-4C09-61A6F4E8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F0C6FD-4C55-BD6B-A610-BF2761198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36C1B8-7D6C-F003-01E2-00EB198C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F29-54B2-42DF-A60C-0639D3350F1D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ADD492-8982-AC48-8B9A-F93F4794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64F256-17B7-8CB7-47FB-B040D104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F95D-B7D5-4939-966E-F0755416A8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81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73A90-3748-F7EB-D338-268C0562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E87050-3D05-47FA-99E4-938368C9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F29-54B2-42DF-A60C-0639D3350F1D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B1DCE7-CA00-EFFF-1F91-9886ED60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46F8FD-0019-38B3-2799-25C3DA6B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F95D-B7D5-4939-966E-F0755416A8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05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A0112C-E27F-09C4-9898-428A82FC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F29-54B2-42DF-A60C-0639D3350F1D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95E8FC-698B-5F0B-7753-56AEAB25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5AFBAF-3066-C85A-DA5F-2C62CFC1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F95D-B7D5-4939-966E-F0755416A8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64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9BF37-9185-342D-6D73-34BB5497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ED0BB-92B4-65CC-D67E-01373E34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1DE513-BAF7-0F39-88A2-1A1A0A333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FE1B8B-3E2F-5C56-F38F-0822413F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F29-54B2-42DF-A60C-0639D3350F1D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783C6A-0FE8-433B-2038-CFE167BF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C7C11D-57AD-B63E-7C17-BD3CCB21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F95D-B7D5-4939-966E-F0755416A8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93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38565-6D6D-96C8-495A-762467CD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510C82-E66F-8706-A515-4702BC7D7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65C6F7-F8EB-F3E4-BF94-445679350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CE7611-B59B-A160-D7F8-F94F5BBA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BF29-54B2-42DF-A60C-0639D3350F1D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1CE7DF-89CF-8ED0-D90E-34D3CCC7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3BAF62-D444-CB36-45D5-2108C21B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8F95D-B7D5-4939-966E-F0755416A8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21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614B34-BEF1-FC74-3A14-84AEF4FD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0780E5-C9C0-1AC0-EDEB-2038DFCF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CD45F-9B39-F886-3A88-C3D3B3531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BF29-54B2-42DF-A60C-0639D3350F1D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5AD1F-D2AC-1478-F1DE-F403C76FA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F7BA0-42FE-F0E8-2CA3-9CC10DF2A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8F95D-B7D5-4939-966E-F0755416A8E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1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9A79B8D5-EE62-AEBD-F523-448F49E1A3C4}"/>
              </a:ext>
            </a:extLst>
          </p:cNvPr>
          <p:cNvSpPr txBox="1"/>
          <p:nvPr/>
        </p:nvSpPr>
        <p:spPr>
          <a:xfrm>
            <a:off x="715645" y="926782"/>
            <a:ext cx="3028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This is z-score analysis for individual dataset, were red lines are z-score = +/-3, so, all molecules over or below this line, are “outliers” inside each dataset (</a:t>
            </a:r>
            <a:r>
              <a:rPr lang="en-GB" sz="1050" dirty="0" err="1"/>
              <a:t>intraoutliers</a:t>
            </a:r>
            <a:r>
              <a:rPr lang="en-GB" sz="1050" dirty="0"/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2BA729-8C33-7A79-47EC-F77E30355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0"/>
            <a:ext cx="3429000" cy="6858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24C556D-9CC7-3446-1D4A-89BAC921A9AB}"/>
              </a:ext>
            </a:extLst>
          </p:cNvPr>
          <p:cNvSpPr txBox="1"/>
          <p:nvPr/>
        </p:nvSpPr>
        <p:spPr>
          <a:xfrm>
            <a:off x="529908" y="212407"/>
            <a:ext cx="3028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/>
              <a:t>In this analysis, each column of the graph correspond to individual dataset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754B48B-3E0A-E8D6-61A7-2028891B68FE}"/>
              </a:ext>
            </a:extLst>
          </p:cNvPr>
          <p:cNvSpPr txBox="1"/>
          <p:nvPr/>
        </p:nvSpPr>
        <p:spPr>
          <a:xfrm>
            <a:off x="702628" y="2203132"/>
            <a:ext cx="30289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This is a more simple visualization of z-score analysis from above. Dots at values =1 are “</a:t>
            </a:r>
            <a:r>
              <a:rPr lang="en-GB" sz="1050" dirty="0" err="1"/>
              <a:t>intraoutliers</a:t>
            </a:r>
            <a:r>
              <a:rPr lang="en-GB" sz="1050" dirty="0"/>
              <a:t>”, dots at 0 are correct molecules and dots with value = (-1) are just nans (it means that molecule with this ID is not in this dataset, but I preferred to maintain same ID for all representations).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51FDCEA-63EE-B0E8-70C1-77D24F88A788}"/>
              </a:ext>
            </a:extLst>
          </p:cNvPr>
          <p:cNvSpPr txBox="1"/>
          <p:nvPr/>
        </p:nvSpPr>
        <p:spPr>
          <a:xfrm>
            <a:off x="702628" y="3689032"/>
            <a:ext cx="3028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This is the same of the first panel, but eliminating those molecules over the threshold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5C953F-F0D5-7CC4-FD15-EB937BAFC691}"/>
              </a:ext>
            </a:extLst>
          </p:cNvPr>
          <p:cNvSpPr txBox="1"/>
          <p:nvPr/>
        </p:nvSpPr>
        <p:spPr>
          <a:xfrm>
            <a:off x="529908" y="4959032"/>
            <a:ext cx="30289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This is the same of the second panel, but eliminating those molecules over the threshold</a:t>
            </a:r>
          </a:p>
        </p:txBody>
      </p:sp>
    </p:spTree>
    <p:extLst>
      <p:ext uri="{BB962C8B-B14F-4D97-AF65-F5344CB8AC3E}">
        <p14:creationId xmlns:p14="http://schemas.microsoft.com/office/powerpoint/2010/main" val="2445831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EvaSC_ProtoQSAR SL</dc:creator>
  <cp:lastModifiedBy>EvaSC_ProtoQSAR SL</cp:lastModifiedBy>
  <cp:revision>1</cp:revision>
  <dcterms:created xsi:type="dcterms:W3CDTF">2024-09-05T11:47:02Z</dcterms:created>
  <dcterms:modified xsi:type="dcterms:W3CDTF">2024-09-05T11:47:27Z</dcterms:modified>
</cp:coreProperties>
</file>