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z Goddard" userId="b6344092e67af1f2" providerId="LiveId" clId="{62B09669-18D3-4F80-B158-8AFFDE847AA4}"/>
    <pc:docChg chg="custSel modSld">
      <pc:chgData name="Chaz Goddard" userId="b6344092e67af1f2" providerId="LiveId" clId="{62B09669-18D3-4F80-B158-8AFFDE847AA4}" dt="2022-04-12T12:31:25.093" v="0" actId="478"/>
      <pc:docMkLst>
        <pc:docMk/>
      </pc:docMkLst>
      <pc:sldChg chg="delSp mod">
        <pc:chgData name="Chaz Goddard" userId="b6344092e67af1f2" providerId="LiveId" clId="{62B09669-18D3-4F80-B158-8AFFDE847AA4}" dt="2022-04-12T12:31:25.093" v="0" actId="478"/>
        <pc:sldMkLst>
          <pc:docMk/>
          <pc:sldMk cId="191714609" sldId="258"/>
        </pc:sldMkLst>
        <pc:spChg chg="del">
          <ac:chgData name="Chaz Goddard" userId="b6344092e67af1f2" providerId="LiveId" clId="{62B09669-18D3-4F80-B158-8AFFDE847AA4}" dt="2022-04-12T12:31:25.093" v="0" actId="478"/>
          <ac:spMkLst>
            <pc:docMk/>
            <pc:sldMk cId="191714609" sldId="258"/>
            <ac:spMk id="3" creationId="{255E1F2F-E259-4EA8-9FFD-3A10AF54185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MrCJM\OneDrive\University%20Folder\Petroc\Year%202\Group%20Project\Project%20Gantt%20chart.xls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Project Horizon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feasibility briefing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B8ED-CAEC-40DE-B995-92C5B66A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59C2-70AF-487A-9EB2-26673031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While there are numerous challenges associated with this project. I do believe that project realisation is entirely possible to complete with any potential team configuration from our class.</a:t>
            </a:r>
          </a:p>
          <a:p>
            <a:r>
              <a:rPr lang="en-GB" dirty="0"/>
              <a:t>At this time while there is a potential customer I have not approached them in any official context, I did not wish to set any expectations in case the project was not selected. </a:t>
            </a:r>
          </a:p>
        </p:txBody>
      </p:sp>
    </p:spTree>
    <p:extLst>
      <p:ext uri="{BB962C8B-B14F-4D97-AF65-F5344CB8AC3E}">
        <p14:creationId xmlns:p14="http://schemas.microsoft.com/office/powerpoint/2010/main" val="101352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This project (codenamed: horizon), is intentioned to provide a customer with a tailor-made web-based application to smooth communication between departments.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1F9DFF-5AD6-401E-B7AE-0BC2FEB8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project merits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90C49E-87DA-4D7F-931A-F77937768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project, as it stands, contains the following merits: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There is an existing potential customer.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As this is a tailored solution there is little to no true marketplace competition.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The entire platform can be completed with freely distributed software keeping development costs non-existent.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This is a project to which I personal experience and knowledge of both the customer and the existing solution.</a:t>
            </a:r>
          </a:p>
        </p:txBody>
      </p:sp>
    </p:spTree>
    <p:extLst>
      <p:ext uri="{BB962C8B-B14F-4D97-AF65-F5344CB8AC3E}">
        <p14:creationId xmlns:p14="http://schemas.microsoft.com/office/powerpoint/2010/main" val="242943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FB03-AB47-45F8-B180-F1C3C9B8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web portal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9EB77-71D1-49A3-A5E5-CEAAC2C04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475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9F10-2332-4DE7-A32C-ABC665088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database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3A39-8B53-4218-A0B3-AF065A6B9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92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4D73-B1F7-4B9B-9F0D-FF0292D9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78559-A43E-418B-89DE-164634375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77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3272-3877-4368-90A2-C49EDDC4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Potential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C58B7-882A-4967-96B7-5B6DBE07D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this stage in project development the largest challenge is the following:</a:t>
            </a:r>
          </a:p>
          <a:p>
            <a:endParaRPr lang="en-GB" dirty="0"/>
          </a:p>
          <a:p>
            <a:r>
              <a:rPr lang="en-GB" dirty="0"/>
              <a:t>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690E422-0576-41C5-99EC-7E97FF7EB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284179"/>
              </p:ext>
            </p:extLst>
          </p:nvPr>
        </p:nvGraphicFramePr>
        <p:xfrm>
          <a:off x="1746773" y="2725209"/>
          <a:ext cx="8127999" cy="2526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499984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095456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16082881"/>
                    </a:ext>
                  </a:extLst>
                </a:gridCol>
              </a:tblGrid>
              <a:tr h="44640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Chaz Goddard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??????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????????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186054"/>
                  </a:ext>
                </a:extLst>
              </a:tr>
              <a:tr h="2080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797868"/>
                  </a:ext>
                </a:extLst>
              </a:tr>
            </a:tbl>
          </a:graphicData>
        </a:graphic>
      </p:graphicFrame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DADAD65-36CD-466F-8ABF-EFB22058C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33" y="3342605"/>
            <a:ext cx="1809750" cy="180975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DADA79A1-29F9-44CD-A8AB-C2AE13762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993" y="3342605"/>
            <a:ext cx="1809750" cy="1809750"/>
          </a:xfrm>
          <a:prstGeom prst="rect">
            <a:avLst/>
          </a:prstGeom>
        </p:spPr>
      </p:pic>
      <p:pic>
        <p:nvPicPr>
          <p:cNvPr id="13" name="Picture 12" descr="A person taking a selfie&#10;&#10;Description automatically generated">
            <a:extLst>
              <a:ext uri="{FF2B5EF4-FFF2-40B4-BE49-F238E27FC236}">
                <a16:creationId xmlns:a16="http://schemas.microsoft.com/office/drawing/2014/main" id="{4BF266F9-CD7F-469F-92CD-9CC34529A6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4" t="28852" r="33638" b="15858"/>
          <a:stretch/>
        </p:blipFill>
        <p:spPr>
          <a:xfrm rot="16200000">
            <a:off x="2232107" y="3475641"/>
            <a:ext cx="1769362" cy="150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7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911E-18CE-4748-A4DC-3D2F9790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Challenge: Unknown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960F2-780B-4345-A698-4E46BD2A6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this moment in time, both team size and team skill set are unknowns which makes full project feasibility difficult.</a:t>
            </a:r>
          </a:p>
          <a:p>
            <a:r>
              <a:rPr lang="en-GB" dirty="0"/>
              <a:t>Initial conjecture is that the team will consist of perhaps three members with two members focused solely on back end and front end development with a third member acting as both project manager and a support for the other team members.  </a:t>
            </a:r>
          </a:p>
        </p:txBody>
      </p:sp>
    </p:spTree>
    <p:extLst>
      <p:ext uri="{BB962C8B-B14F-4D97-AF65-F5344CB8AC3E}">
        <p14:creationId xmlns:p14="http://schemas.microsoft.com/office/powerpoint/2010/main" val="447293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8461-D4DB-443B-8B35-2F5E50C46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Challenge: Timelines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E28BD-783D-4B96-BC46-477E3D51E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Understanding the project time lines, Especially considering team members work and other study commitments has been slow.</a:t>
            </a:r>
          </a:p>
          <a:p>
            <a:r>
              <a:rPr lang="en-GB" dirty="0"/>
              <a:t>A WIP Gantt chart detailing initial sprints has been compiled and can be found at the following link:</a:t>
            </a:r>
          </a:p>
          <a:p>
            <a:pPr algn="ctr"/>
            <a:r>
              <a:rPr lang="en-GB" dirty="0">
                <a:hlinkClick r:id="rId2" action="ppaction://hlinkfile"/>
              </a:rPr>
              <a:t>Initial Gantt chart.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490313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{BF728F29-5147-49C2-8B8E-5089230B7FD5}tf56160789_win32</Template>
  <TotalTime>0</TotalTime>
  <Words>313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Project Horizon</vt:lpstr>
      <vt:lpstr>This project (codenamed: horizon), is intentioned to provide a customer with a tailor-made web-based application to smooth communication between departments. </vt:lpstr>
      <vt:lpstr>Initial project merits</vt:lpstr>
      <vt:lpstr>Initial web portal design</vt:lpstr>
      <vt:lpstr>Initial database layout</vt:lpstr>
      <vt:lpstr>Interaction logic</vt:lpstr>
      <vt:lpstr>Potential challenges</vt:lpstr>
      <vt:lpstr>Challenge: Unknown Team</vt:lpstr>
      <vt:lpstr>Challenge: Timelines</vt:lpstr>
      <vt:lpstr>In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Horizon</dc:title>
  <dc:creator>Chaz Goddard</dc:creator>
  <cp:lastModifiedBy>Chaz Goddard</cp:lastModifiedBy>
  <cp:revision>1</cp:revision>
  <dcterms:created xsi:type="dcterms:W3CDTF">2021-10-31T18:06:54Z</dcterms:created>
  <dcterms:modified xsi:type="dcterms:W3CDTF">2022-04-12T12:31:34Z</dcterms:modified>
</cp:coreProperties>
</file>