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517" r:id="rId3"/>
    <p:sldId id="518" r:id="rId4"/>
    <p:sldId id="519" r:id="rId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DEFF"/>
    <a:srgbClr val="00A0B9"/>
    <a:srgbClr val="00BFDD"/>
    <a:srgbClr val="4BCBE5"/>
    <a:srgbClr val="01BFDE"/>
    <a:srgbClr val="2F8EB3"/>
    <a:srgbClr val="3395BA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85"/>
    <p:restoredTop sz="90072"/>
  </p:normalViewPr>
  <p:slideViewPr>
    <p:cSldViewPr snapToGrid="0" showGuides="1">
      <p:cViewPr>
        <p:scale>
          <a:sx n="95" d="100"/>
          <a:sy n="95" d="100"/>
        </p:scale>
        <p:origin x="352" y="840"/>
      </p:cViewPr>
      <p:guideLst>
        <p:guide orient="horz" pos="2278"/>
        <p:guide pos="40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等线" charset="0"/>
            </a:endParaRPr>
          </a:p>
        </p:txBody>
      </p:sp>
      <p:sp>
        <p:nvSpPr>
          <p:cNvPr id="1434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90204" pitchFamily="34" charset="0"/>
              <a:buNone/>
              <a:defRPr sz="1200">
                <a:latin typeface="等线" charset="-122"/>
                <a:ea typeface="等线" charset="-122"/>
                <a:cs typeface="等线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1E40938C-D7B2-4C4D-8930-7B16D81417A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charset="-122"/>
                <a:ea typeface="等线" charset="-122"/>
                <a:cs typeface="等线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charset="-122"/>
              <a:ea typeface="等线" charset="-122"/>
              <a:cs typeface="等线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9601200" y="5862955"/>
            <a:ext cx="3012440" cy="680720"/>
            <a:chOff x="15120" y="9233"/>
            <a:chExt cx="4744" cy="1072"/>
          </a:xfrm>
        </p:grpSpPr>
        <p:sp>
          <p:nvSpPr>
            <p:cNvPr id="19" name="Title 67"/>
            <p:cNvSpPr>
              <a:spLocks noGrp="1"/>
            </p:cNvSpPr>
            <p:nvPr/>
          </p:nvSpPr>
          <p:spPr>
            <a:xfrm>
              <a:off x="15823" y="9233"/>
              <a:ext cx="3023" cy="8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algn="ctr" defTabSz="1217295" rtl="0" eaLnBrk="0" fontAlgn="base" hangingPunct="0">
                <a:spcBef>
                  <a:spcPct val="0"/>
                </a:spcBef>
                <a:spcAft>
                  <a:spcPct val="0"/>
                </a:spcAft>
                <a:defRPr sz="5800" kern="1200">
                  <a:solidFill>
                    <a:schemeClr val="tx1"/>
                  </a:solidFill>
                  <a:latin typeface="+mj-lt"/>
                  <a:ea typeface="+mj-ea"/>
                  <a:cs typeface="微软雅黑" charset="-122"/>
                </a:defRPr>
              </a:lvl1pPr>
              <a:lvl2pPr algn="ctr" defTabSz="1217295" rtl="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 Black" panose="020B0A04020102020204" charset="0"/>
                  <a:ea typeface="微软雅黑" charset="-122"/>
                  <a:cs typeface="微软雅黑" charset="-122"/>
                </a:defRPr>
              </a:lvl2pPr>
              <a:lvl3pPr algn="ctr" defTabSz="1217295" rtl="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 Black" panose="020B0A04020102020204" charset="0"/>
                  <a:ea typeface="微软雅黑" charset="-122"/>
                  <a:cs typeface="微软雅黑" charset="-122"/>
                </a:defRPr>
              </a:lvl3pPr>
              <a:lvl4pPr algn="ctr" defTabSz="1217295" rtl="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 Black" panose="020B0A04020102020204" charset="0"/>
                  <a:ea typeface="微软雅黑" charset="-122"/>
                  <a:cs typeface="微软雅黑" charset="-122"/>
                </a:defRPr>
              </a:lvl4pPr>
              <a:lvl5pPr algn="ctr" defTabSz="1217295" rtl="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 Black" panose="020B0A04020102020204" charset="0"/>
                  <a:ea typeface="微软雅黑" charset="-122"/>
                  <a:cs typeface="微软雅黑" charset="-122"/>
                </a:defRPr>
              </a:lvl5pPr>
              <a:lvl6pPr marL="457200" algn="ctr" defTabSz="1217295" rtl="0" fontAlgn="base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6pPr>
              <a:lvl7pPr marL="914400" algn="ctr" defTabSz="1217295" rtl="0" fontAlgn="base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7pPr>
              <a:lvl8pPr marL="1371600" algn="ctr" defTabSz="1217295" rtl="0" fontAlgn="base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8pPr>
              <a:lvl9pPr marL="1828800" algn="ctr" defTabSz="1217295" rtl="0" fontAlgn="base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9pPr>
            </a:lstStyle>
            <a:p>
              <a:r>
                <a:rPr sz="2000" b="1">
                  <a:solidFill>
                    <a:schemeClr val="tx2"/>
                  </a:solidFill>
                  <a:latin typeface="Apple Braille" panose="05000000000000000000" charset="0"/>
                  <a:ea typeface="LiHei Pro" panose="020B0500000000000000" charset="-120"/>
                </a:rPr>
                <a:t>Proto</a:t>
              </a:r>
              <a:r>
                <a:rPr sz="2000">
                  <a:solidFill>
                    <a:schemeClr val="tx2"/>
                  </a:solidFill>
                  <a:latin typeface="Lantinghei TC" panose="03000509000000000000" charset="-120"/>
                  <a:ea typeface="Lantinghei TC" panose="03000509000000000000" charset="-120"/>
                </a:rPr>
                <a:t>School</a:t>
              </a:r>
              <a:endParaRPr sz="2000">
                <a:solidFill>
                  <a:schemeClr val="tx2"/>
                </a:solidFill>
                <a:latin typeface="Lantinghei TC" panose="03000509000000000000" charset="-120"/>
                <a:ea typeface="Lantinghei TC" panose="03000509000000000000" charset="-120"/>
              </a:endParaRPr>
            </a:p>
          </p:txBody>
        </p:sp>
        <p:sp>
          <p:nvSpPr>
            <p:cNvPr id="20" name="Subtitle 2"/>
            <p:cNvSpPr>
              <a:spLocks noGrp="1"/>
            </p:cNvSpPr>
            <p:nvPr/>
          </p:nvSpPr>
          <p:spPr>
            <a:xfrm>
              <a:off x="16014" y="9757"/>
              <a:ext cx="3851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>
              <a:lvl1pPr marL="457200" indent="-457200" algn="l" defTabSz="121729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4200" kern="1200">
                  <a:solidFill>
                    <a:schemeClr val="tx1"/>
                  </a:solidFill>
                  <a:latin typeface="+mn-lt"/>
                  <a:ea typeface="+mn-ea"/>
                  <a:cs typeface="黑体" charset="-122"/>
                </a:defRPr>
              </a:lvl1pPr>
              <a:lvl2pPr marL="990600" indent="-381000" algn="l" defTabSz="121729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黑体" charset="-122"/>
                </a:defRPr>
              </a:lvl2pPr>
              <a:lvl3pPr marL="1524000" indent="-304800" algn="l" defTabSz="121729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黑体" charset="-122"/>
                </a:defRPr>
              </a:lvl3pPr>
              <a:lvl4pPr marL="2133600" indent="-304800" algn="l" defTabSz="121729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黑体" charset="-122"/>
                </a:defRPr>
              </a:lvl4pPr>
              <a:lvl5pPr marL="2743200" indent="-304800" algn="l" defTabSz="121729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黑体" charset="-122"/>
                </a:defRPr>
              </a:lvl5pPr>
              <a:lvl6pPr marL="3352800" indent="-304800" algn="l" defTabSz="12185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85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85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85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300">
                  <a:solidFill>
                    <a:schemeClr val="tx2"/>
                  </a:solidFill>
                </a:rPr>
                <a:t>Chapter of </a:t>
              </a:r>
              <a:r>
                <a:rPr lang="en-US" sz="1300">
                  <a:solidFill>
                    <a:schemeClr val="tx2"/>
                  </a:solidFill>
                  <a:sym typeface="+mn-ea"/>
                </a:rPr>
                <a:t>Chengdu</a:t>
              </a:r>
              <a:endParaRPr lang="en-US" sz="1300">
                <a:solidFill>
                  <a:schemeClr val="tx2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5120" y="9249"/>
              <a:ext cx="1006" cy="10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9601200" y="5862955"/>
            <a:ext cx="3012440" cy="680720"/>
            <a:chOff x="15120" y="9233"/>
            <a:chExt cx="4744" cy="1072"/>
          </a:xfrm>
        </p:grpSpPr>
        <p:sp>
          <p:nvSpPr>
            <p:cNvPr id="15" name="Title 67"/>
            <p:cNvSpPr>
              <a:spLocks noGrp="1"/>
            </p:cNvSpPr>
            <p:nvPr/>
          </p:nvSpPr>
          <p:spPr>
            <a:xfrm>
              <a:off x="15823" y="9233"/>
              <a:ext cx="3023" cy="8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algn="ctr" defTabSz="1217295" rtl="0" eaLnBrk="0" fontAlgn="base" hangingPunct="0">
                <a:spcBef>
                  <a:spcPct val="0"/>
                </a:spcBef>
                <a:spcAft>
                  <a:spcPct val="0"/>
                </a:spcAft>
                <a:defRPr sz="5800" kern="1200">
                  <a:solidFill>
                    <a:schemeClr val="tx1"/>
                  </a:solidFill>
                  <a:latin typeface="+mj-lt"/>
                  <a:ea typeface="+mj-ea"/>
                  <a:cs typeface="微软雅黑" charset="-122"/>
                </a:defRPr>
              </a:lvl1pPr>
              <a:lvl2pPr algn="ctr" defTabSz="1217295" rtl="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 Black" panose="020B0A04020102020204" charset="0"/>
                  <a:ea typeface="微软雅黑" charset="-122"/>
                  <a:cs typeface="微软雅黑" charset="-122"/>
                </a:defRPr>
              </a:lvl2pPr>
              <a:lvl3pPr algn="ctr" defTabSz="1217295" rtl="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 Black" panose="020B0A04020102020204" charset="0"/>
                  <a:ea typeface="微软雅黑" charset="-122"/>
                  <a:cs typeface="微软雅黑" charset="-122"/>
                </a:defRPr>
              </a:lvl3pPr>
              <a:lvl4pPr algn="ctr" defTabSz="1217295" rtl="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 Black" panose="020B0A04020102020204" charset="0"/>
                  <a:ea typeface="微软雅黑" charset="-122"/>
                  <a:cs typeface="微软雅黑" charset="-122"/>
                </a:defRPr>
              </a:lvl4pPr>
              <a:lvl5pPr algn="ctr" defTabSz="1217295" rtl="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 Black" panose="020B0A04020102020204" charset="0"/>
                  <a:ea typeface="微软雅黑" charset="-122"/>
                  <a:cs typeface="微软雅黑" charset="-122"/>
                </a:defRPr>
              </a:lvl5pPr>
              <a:lvl6pPr marL="457200" algn="ctr" defTabSz="1217295" rtl="0" fontAlgn="base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6pPr>
              <a:lvl7pPr marL="914400" algn="ctr" defTabSz="1217295" rtl="0" fontAlgn="base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7pPr>
              <a:lvl8pPr marL="1371600" algn="ctr" defTabSz="1217295" rtl="0" fontAlgn="base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8pPr>
              <a:lvl9pPr marL="1828800" algn="ctr" defTabSz="1217295" rtl="0" fontAlgn="base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9pPr>
            </a:lstStyle>
            <a:p>
              <a:r>
                <a:rPr sz="2000" b="1">
                  <a:solidFill>
                    <a:schemeClr val="tx2"/>
                  </a:solidFill>
                  <a:latin typeface="Apple Braille" panose="05000000000000000000" charset="0"/>
                  <a:ea typeface="LiHei Pro" panose="020B0500000000000000" charset="-120"/>
                </a:rPr>
                <a:t>Proto</a:t>
              </a:r>
              <a:r>
                <a:rPr sz="2000">
                  <a:solidFill>
                    <a:schemeClr val="tx2"/>
                  </a:solidFill>
                  <a:latin typeface="Lantinghei TC" panose="03000509000000000000" charset="-120"/>
                  <a:ea typeface="Lantinghei TC" panose="03000509000000000000" charset="-120"/>
                </a:rPr>
                <a:t>School</a:t>
              </a:r>
              <a:endParaRPr sz="2000">
                <a:solidFill>
                  <a:schemeClr val="tx2"/>
                </a:solidFill>
                <a:latin typeface="Lantinghei TC" panose="03000509000000000000" charset="-120"/>
                <a:ea typeface="Lantinghei TC" panose="03000509000000000000" charset="-120"/>
              </a:endParaRPr>
            </a:p>
          </p:txBody>
        </p:sp>
        <p:sp>
          <p:nvSpPr>
            <p:cNvPr id="16" name="Subtitle 2"/>
            <p:cNvSpPr>
              <a:spLocks noGrp="1"/>
            </p:cNvSpPr>
            <p:nvPr/>
          </p:nvSpPr>
          <p:spPr>
            <a:xfrm>
              <a:off x="16014" y="9757"/>
              <a:ext cx="3851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>
              <a:lvl1pPr marL="457200" indent="-457200" algn="l" defTabSz="121729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4200" kern="1200">
                  <a:solidFill>
                    <a:schemeClr val="tx1"/>
                  </a:solidFill>
                  <a:latin typeface="+mn-lt"/>
                  <a:ea typeface="+mn-ea"/>
                  <a:cs typeface="黑体" charset="-122"/>
                </a:defRPr>
              </a:lvl1pPr>
              <a:lvl2pPr marL="990600" indent="-381000" algn="l" defTabSz="121729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黑体" charset="-122"/>
                </a:defRPr>
              </a:lvl2pPr>
              <a:lvl3pPr marL="1524000" indent="-304800" algn="l" defTabSz="121729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黑体" charset="-122"/>
                </a:defRPr>
              </a:lvl3pPr>
              <a:lvl4pPr marL="2133600" indent="-304800" algn="l" defTabSz="121729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黑体" charset="-122"/>
                </a:defRPr>
              </a:lvl4pPr>
              <a:lvl5pPr marL="2743200" indent="-304800" algn="l" defTabSz="121729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黑体" charset="-122"/>
                </a:defRPr>
              </a:lvl5pPr>
              <a:lvl6pPr marL="3352800" indent="-304800" algn="l" defTabSz="12185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85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85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85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300">
                  <a:solidFill>
                    <a:schemeClr val="tx2"/>
                  </a:solidFill>
                </a:rPr>
                <a:t>Chapter of </a:t>
              </a:r>
              <a:r>
                <a:rPr lang="en-US" sz="1300">
                  <a:solidFill>
                    <a:schemeClr val="tx2"/>
                  </a:solidFill>
                  <a:sym typeface="+mn-ea"/>
                </a:rPr>
                <a:t>Chengdu</a:t>
              </a:r>
              <a:endParaRPr lang="en-US" sz="1300">
                <a:solidFill>
                  <a:schemeClr val="tx2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5120" y="9249"/>
              <a:ext cx="1006" cy="10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9601200" y="5862955"/>
            <a:ext cx="3012440" cy="680720"/>
            <a:chOff x="15120" y="9233"/>
            <a:chExt cx="4744" cy="1072"/>
          </a:xfrm>
        </p:grpSpPr>
        <p:sp>
          <p:nvSpPr>
            <p:cNvPr id="15" name="Title 67"/>
            <p:cNvSpPr>
              <a:spLocks noGrp="1"/>
            </p:cNvSpPr>
            <p:nvPr/>
          </p:nvSpPr>
          <p:spPr>
            <a:xfrm>
              <a:off x="15823" y="9233"/>
              <a:ext cx="3023" cy="8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algn="ctr" defTabSz="1217295" rtl="0" eaLnBrk="0" fontAlgn="base" hangingPunct="0">
                <a:spcBef>
                  <a:spcPct val="0"/>
                </a:spcBef>
                <a:spcAft>
                  <a:spcPct val="0"/>
                </a:spcAft>
                <a:defRPr sz="5800" kern="1200">
                  <a:solidFill>
                    <a:schemeClr val="tx1"/>
                  </a:solidFill>
                  <a:latin typeface="+mj-lt"/>
                  <a:ea typeface="+mj-ea"/>
                  <a:cs typeface="微软雅黑" charset="-122"/>
                </a:defRPr>
              </a:lvl1pPr>
              <a:lvl2pPr algn="ctr" defTabSz="1217295" rtl="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 Black" panose="020B0A04020102020204" charset="0"/>
                  <a:ea typeface="微软雅黑" charset="-122"/>
                  <a:cs typeface="微软雅黑" charset="-122"/>
                </a:defRPr>
              </a:lvl2pPr>
              <a:lvl3pPr algn="ctr" defTabSz="1217295" rtl="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 Black" panose="020B0A04020102020204" charset="0"/>
                  <a:ea typeface="微软雅黑" charset="-122"/>
                  <a:cs typeface="微软雅黑" charset="-122"/>
                </a:defRPr>
              </a:lvl3pPr>
              <a:lvl4pPr algn="ctr" defTabSz="1217295" rtl="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 Black" panose="020B0A04020102020204" charset="0"/>
                  <a:ea typeface="微软雅黑" charset="-122"/>
                  <a:cs typeface="微软雅黑" charset="-122"/>
                </a:defRPr>
              </a:lvl4pPr>
              <a:lvl5pPr algn="ctr" defTabSz="1217295" rtl="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 Black" panose="020B0A04020102020204" charset="0"/>
                  <a:ea typeface="微软雅黑" charset="-122"/>
                  <a:cs typeface="微软雅黑" charset="-122"/>
                </a:defRPr>
              </a:lvl5pPr>
              <a:lvl6pPr marL="457200" algn="ctr" defTabSz="1217295" rtl="0" fontAlgn="base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6pPr>
              <a:lvl7pPr marL="914400" algn="ctr" defTabSz="1217295" rtl="0" fontAlgn="base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7pPr>
              <a:lvl8pPr marL="1371600" algn="ctr" defTabSz="1217295" rtl="0" fontAlgn="base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8pPr>
              <a:lvl9pPr marL="1828800" algn="ctr" defTabSz="1217295" rtl="0" fontAlgn="base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Calibri" pitchFamily="34" charset="0"/>
                  <a:ea typeface="SimSun" pitchFamily="2" charset="-122"/>
                </a:defRPr>
              </a:lvl9pPr>
            </a:lstStyle>
            <a:p>
              <a:r>
                <a:rPr sz="2000" b="1">
                  <a:solidFill>
                    <a:schemeClr val="tx2"/>
                  </a:solidFill>
                  <a:latin typeface="Apple Braille" panose="05000000000000000000" charset="0"/>
                  <a:ea typeface="LiHei Pro" panose="020B0500000000000000" charset="-120"/>
                </a:rPr>
                <a:t>Proto</a:t>
              </a:r>
              <a:r>
                <a:rPr sz="2000">
                  <a:solidFill>
                    <a:schemeClr val="tx2"/>
                  </a:solidFill>
                  <a:latin typeface="Lantinghei TC" panose="03000509000000000000" charset="-120"/>
                  <a:ea typeface="Lantinghei TC" panose="03000509000000000000" charset="-120"/>
                </a:rPr>
                <a:t>School</a:t>
              </a:r>
              <a:endParaRPr sz="2000">
                <a:solidFill>
                  <a:schemeClr val="tx2"/>
                </a:solidFill>
                <a:latin typeface="Lantinghei TC" panose="03000509000000000000" charset="-120"/>
                <a:ea typeface="Lantinghei TC" panose="03000509000000000000" charset="-120"/>
              </a:endParaRPr>
            </a:p>
          </p:txBody>
        </p:sp>
        <p:sp>
          <p:nvSpPr>
            <p:cNvPr id="16" name="Subtitle 2"/>
            <p:cNvSpPr>
              <a:spLocks noGrp="1"/>
            </p:cNvSpPr>
            <p:nvPr/>
          </p:nvSpPr>
          <p:spPr>
            <a:xfrm>
              <a:off x="16014" y="9757"/>
              <a:ext cx="3851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>
              <a:lvl1pPr marL="457200" indent="-457200" algn="l" defTabSz="121729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4200" kern="1200">
                  <a:solidFill>
                    <a:schemeClr val="tx1"/>
                  </a:solidFill>
                  <a:latin typeface="+mn-lt"/>
                  <a:ea typeface="+mn-ea"/>
                  <a:cs typeface="黑体" charset="-122"/>
                </a:defRPr>
              </a:lvl1pPr>
              <a:lvl2pPr marL="990600" indent="-381000" algn="l" defTabSz="121729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黑体" charset="-122"/>
                </a:defRPr>
              </a:lvl2pPr>
              <a:lvl3pPr marL="1524000" indent="-304800" algn="l" defTabSz="121729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黑体" charset="-122"/>
                </a:defRPr>
              </a:lvl3pPr>
              <a:lvl4pPr marL="2133600" indent="-304800" algn="l" defTabSz="121729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黑体" charset="-122"/>
                </a:defRPr>
              </a:lvl4pPr>
              <a:lvl5pPr marL="2743200" indent="-304800" algn="l" defTabSz="121729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黑体" charset="-122"/>
                </a:defRPr>
              </a:lvl5pPr>
              <a:lvl6pPr marL="3352800" indent="-304800" algn="l" defTabSz="12185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85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85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8565" rtl="0" eaLnBrk="1" latinLnBrk="0" hangingPunct="1">
                <a:spcBef>
                  <a:spcPct val="20000"/>
                </a:spcBef>
                <a:buFont typeface="Arial" panose="020B060402020209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300">
                  <a:solidFill>
                    <a:schemeClr val="tx2"/>
                  </a:solidFill>
                </a:rPr>
                <a:t>Chapter of </a:t>
              </a:r>
              <a:r>
                <a:rPr lang="en-US" sz="1300">
                  <a:solidFill>
                    <a:schemeClr val="tx2"/>
                  </a:solidFill>
                  <a:sym typeface="+mn-ea"/>
                </a:rPr>
                <a:t>Chengdu</a:t>
              </a:r>
              <a:endParaRPr lang="en-US" sz="1300">
                <a:solidFill>
                  <a:schemeClr val="tx2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5120" y="9249"/>
              <a:ext cx="1006" cy="10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457200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微软雅黑" charset="-122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 Black" panose="020B0A04020102020204" charset="0"/>
          <a:ea typeface="微软雅黑" charset="-122"/>
          <a:cs typeface="微软雅黑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 Black" panose="020B0A04020102020204" charset="0"/>
          <a:ea typeface="微软雅黑" charset="-122"/>
          <a:cs typeface="微软雅黑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 Black" panose="020B0A04020102020204" charset="0"/>
          <a:ea typeface="微软雅黑" charset="-122"/>
          <a:cs typeface="微软雅黑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 Black" panose="020B0A04020102020204" charset="0"/>
          <a:ea typeface="微软雅黑" charset="-122"/>
          <a:cs typeface="微软雅黑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SimSun" pitchFamily="2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SimSun" pitchFamily="2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SimSun" pitchFamily="2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SimSun" pitchFamily="2" charset="-122"/>
        </a:defRPr>
      </a:lvl9pPr>
    </p:titleStyle>
    <p:bodyStyle>
      <a:lvl1pPr marL="457200" indent="-45720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黑体" charset="-122"/>
        </a:defRPr>
      </a:lvl1pPr>
      <a:lvl2pPr marL="990600" indent="-38100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黑体" charset="-122"/>
        </a:defRPr>
      </a:lvl2pPr>
      <a:lvl3pPr marL="1524000" indent="-30480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黑体" charset="-122"/>
        </a:defRPr>
      </a:lvl3pPr>
      <a:lvl4pPr marL="2133600" indent="-30480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黑体" charset="-122"/>
        </a:defRPr>
      </a:lvl4pPr>
      <a:lvl5pPr marL="2743200" indent="-30480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黑体" charset="-122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" name="Title 67"/>
          <p:cNvSpPr>
            <a:spLocks noGrp="1"/>
          </p:cNvSpPr>
          <p:nvPr>
            <p:ph type="ctrTitle"/>
          </p:nvPr>
        </p:nvSpPr>
        <p:spPr>
          <a:xfrm>
            <a:off x="1828800" y="2211071"/>
            <a:ext cx="10363200" cy="1470025"/>
          </a:xfrm>
        </p:spPr>
        <p:txBody>
          <a:bodyPr/>
          <a:p>
            <a:r>
              <a:rPr sz="8000" b="1">
                <a:solidFill>
                  <a:schemeClr val="tx2"/>
                </a:solidFill>
                <a:latin typeface="Apple Braille" panose="05000000000000000000" charset="0"/>
                <a:ea typeface="LiHei Pro" panose="020B0500000000000000" charset="-120"/>
              </a:rPr>
              <a:t>Proto</a:t>
            </a:r>
            <a:r>
              <a:rPr sz="8000">
                <a:solidFill>
                  <a:schemeClr val="tx2"/>
                </a:solidFill>
                <a:latin typeface="Lantinghei TC" panose="03000509000000000000" charset="-120"/>
                <a:ea typeface="Lantinghei TC" panose="03000509000000000000" charset="-120"/>
              </a:rPr>
              <a:t>School</a:t>
            </a:r>
            <a:endParaRPr sz="8000">
              <a:solidFill>
                <a:schemeClr val="tx2"/>
              </a:solidFill>
              <a:latin typeface="Lantinghei TC" panose="03000509000000000000" charset="-120"/>
              <a:ea typeface="Lantinghei TC" panose="03000509000000000000" charset="-120"/>
            </a:endParaRPr>
          </a:p>
        </p:txBody>
      </p:sp>
      <p:sp>
        <p:nvSpPr>
          <p:cNvPr id="69" name="Subtitle 68"/>
          <p:cNvSpPr>
            <a:spLocks noGrp="1"/>
          </p:cNvSpPr>
          <p:nvPr>
            <p:ph type="subTitle" idx="1"/>
          </p:nvPr>
        </p:nvSpPr>
        <p:spPr>
          <a:xfrm>
            <a:off x="2369820" y="3818255"/>
            <a:ext cx="8534400" cy="1752600"/>
          </a:xfrm>
        </p:spPr>
        <p:txBody>
          <a:bodyPr/>
          <a:p>
            <a:r>
              <a:rPr lang="en-US">
                <a:solidFill>
                  <a:schemeClr val="tx2"/>
                </a:solidFill>
              </a:rPr>
              <a:t>Chapter of </a:t>
            </a:r>
            <a:r>
              <a:rPr lang="en-US">
                <a:solidFill>
                  <a:schemeClr val="tx2"/>
                </a:solidFill>
                <a:sym typeface="+mn-ea"/>
              </a:rPr>
              <a:t>Chengdu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25" y="1913255"/>
            <a:ext cx="18161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" name="Title 67"/>
          <p:cNvSpPr>
            <a:spLocks noGrp="1"/>
          </p:cNvSpPr>
          <p:nvPr/>
        </p:nvSpPr>
        <p:spPr>
          <a:xfrm>
            <a:off x="10047605" y="5862955"/>
            <a:ext cx="1919605" cy="55626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defTabSz="1217295" rtl="0" eaLnBrk="0" fontAlgn="base" hangingPunct="0">
              <a:spcBef>
                <a:spcPct val="0"/>
              </a:spcBef>
              <a:spcAft>
                <a:spcPct val="0"/>
              </a:spcAft>
              <a:defRPr sz="5800" kern="1200">
                <a:solidFill>
                  <a:schemeClr val="tx1"/>
                </a:solidFill>
                <a:latin typeface="+mj-lt"/>
                <a:ea typeface="+mj-ea"/>
                <a:cs typeface="微软雅黑" charset="-122"/>
              </a:defRPr>
            </a:lvl1pPr>
            <a:lvl2pPr algn="ctr" defTabSz="1217295" rtl="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 Black" panose="020B0A04020102020204" charset="0"/>
                <a:ea typeface="微软雅黑" charset="-122"/>
                <a:cs typeface="微软雅黑" charset="-122"/>
              </a:defRPr>
            </a:lvl2pPr>
            <a:lvl3pPr algn="ctr" defTabSz="1217295" rtl="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 Black" panose="020B0A04020102020204" charset="0"/>
                <a:ea typeface="微软雅黑" charset="-122"/>
                <a:cs typeface="微软雅黑" charset="-122"/>
              </a:defRPr>
            </a:lvl3pPr>
            <a:lvl4pPr algn="ctr" defTabSz="1217295" rtl="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 Black" panose="020B0A04020102020204" charset="0"/>
                <a:ea typeface="微软雅黑" charset="-122"/>
                <a:cs typeface="微软雅黑" charset="-122"/>
              </a:defRPr>
            </a:lvl4pPr>
            <a:lvl5pPr algn="ctr" defTabSz="1217295" rtl="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 Black" panose="020B0A04020102020204" charset="0"/>
                <a:ea typeface="微软雅黑" charset="-122"/>
                <a:cs typeface="微软雅黑" charset="-122"/>
              </a:defRPr>
            </a:lvl5pPr>
            <a:lvl6pPr marL="457200" algn="ctr" defTabSz="1217295" rtl="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914400" algn="ctr" defTabSz="1217295" rtl="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1371600" algn="ctr" defTabSz="1217295" rtl="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1828800" algn="ctr" defTabSz="1217295" rtl="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r>
              <a:rPr sz="2000" b="1">
                <a:solidFill>
                  <a:schemeClr val="tx2"/>
                </a:solidFill>
                <a:latin typeface="Apple Braille" panose="05000000000000000000" charset="0"/>
                <a:ea typeface="LiHei Pro" panose="020B0500000000000000" charset="-120"/>
              </a:rPr>
              <a:t>Proto</a:t>
            </a:r>
            <a:r>
              <a:rPr sz="2000">
                <a:solidFill>
                  <a:schemeClr val="tx2"/>
                </a:solidFill>
                <a:latin typeface="Lantinghei TC" panose="03000509000000000000" charset="-120"/>
                <a:ea typeface="Lantinghei TC" panose="03000509000000000000" charset="-120"/>
              </a:rPr>
              <a:t>School</a:t>
            </a:r>
            <a:endParaRPr sz="2000">
              <a:solidFill>
                <a:schemeClr val="tx2"/>
              </a:solidFill>
              <a:latin typeface="Lantinghei TC" panose="03000509000000000000" charset="-120"/>
              <a:ea typeface="Lantinghei TC" panose="03000509000000000000" charset="-120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0168890" y="6195695"/>
            <a:ext cx="2445385" cy="339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457200" indent="-457200" algn="l" defTabSz="121729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黑体" charset="-122"/>
              </a:defRPr>
            </a:lvl1pPr>
            <a:lvl2pPr marL="990600" indent="-381000" algn="l" defTabSz="121729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黑体" charset="-122"/>
              </a:defRPr>
            </a:lvl2pPr>
            <a:lvl3pPr marL="1524000" indent="-304800" algn="l" defTabSz="121729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黑体" charset="-122"/>
              </a:defRPr>
            </a:lvl3pPr>
            <a:lvl4pPr marL="2133600" indent="-304800" algn="l" defTabSz="121729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黑体" charset="-122"/>
              </a:defRPr>
            </a:lvl4pPr>
            <a:lvl5pPr marL="2743200" indent="-304800" algn="l" defTabSz="121729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黑体" charset="-122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>
                <a:solidFill>
                  <a:schemeClr val="tx2"/>
                </a:solidFill>
              </a:rPr>
              <a:t>Chapter of </a:t>
            </a:r>
            <a:r>
              <a:rPr lang="en-US" sz="1300">
                <a:solidFill>
                  <a:schemeClr val="tx2"/>
                </a:solidFill>
                <a:sym typeface="+mn-ea"/>
              </a:rPr>
              <a:t>Chengdu</a:t>
            </a:r>
            <a:endParaRPr lang="en-US" sz="130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9601200" y="5873115"/>
            <a:ext cx="638810" cy="670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62D8F8"/>
      </a:lt1>
      <a:dk2>
        <a:srgbClr val="2A6AB2"/>
      </a:dk2>
      <a:lt2>
        <a:srgbClr val="FFFFFF"/>
      </a:lt2>
      <a:accent1>
        <a:srgbClr val="2A72F6"/>
      </a:accent1>
      <a:accent2>
        <a:srgbClr val="3985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Presentation</Application>
  <PresentationFormat/>
  <Paragraphs>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1" baseType="lpstr">
      <vt:lpstr>Arial</vt:lpstr>
      <vt:lpstr>SimSun</vt:lpstr>
      <vt:lpstr>Wingdings</vt:lpstr>
      <vt:lpstr>Arial Black</vt:lpstr>
      <vt:lpstr>微软雅黑</vt:lpstr>
      <vt:lpstr>黑体</vt:lpstr>
      <vt:lpstr>等线</vt:lpstr>
      <vt:lpstr>Calibri</vt:lpstr>
      <vt:lpstr>HelveticaNeue</vt:lpstr>
      <vt:lpstr>+mn-ea</vt:lpstr>
      <vt:lpstr>Impact</vt:lpstr>
      <vt:lpstr>PingFang SC</vt:lpstr>
      <vt:lpstr>+mn-lt</vt:lpstr>
      <vt:lpstr>Times New Roman</vt:lpstr>
      <vt:lpstr>Microsoft YaHei</vt:lpstr>
      <vt:lpstr>Arial Black</vt:lpstr>
      <vt:lpstr>HYQiHeiKW</vt:lpstr>
      <vt:lpstr>等线</vt:lpstr>
      <vt:lpstr>等线</vt:lpstr>
      <vt:lpstr>HYShuSongErKW</vt:lpstr>
      <vt:lpstr>PingFang SC Semibold</vt:lpstr>
      <vt:lpstr>Microsoft YaHei</vt:lpstr>
      <vt:lpstr>HYZhongDengXianKW</vt:lpstr>
      <vt:lpstr>Arial Unicode MS</vt:lpstr>
      <vt:lpstr>HYZhongHeiKW</vt:lpstr>
      <vt:lpstr>Helvetica Neue</vt:lpstr>
      <vt:lpstr>Thonburi</vt:lpstr>
      <vt:lpstr>黑体</vt:lpstr>
      <vt:lpstr>Arial Hebrew</vt:lpstr>
      <vt:lpstr>Athelas</vt:lpstr>
      <vt:lpstr/>
      <vt:lpstr>SimSun</vt:lpstr>
      <vt:lpstr>微软雅黑</vt:lpstr>
      <vt:lpstr>Kaiti TC</vt:lpstr>
      <vt:lpstr>LiHei Pro</vt:lpstr>
      <vt:lpstr>HanziPen TC</vt:lpstr>
      <vt:lpstr>Lantinghei TC</vt:lpstr>
      <vt:lpstr>BiauKai</vt:lpstr>
      <vt:lpstr>Heiti SC</vt:lpstr>
      <vt:lpstr>Libian SC</vt:lpstr>
      <vt:lpstr>Lantinghei SC</vt:lpstr>
      <vt:lpstr>Kaiti SC</vt:lpstr>
      <vt:lpstr>Libian TC</vt:lpstr>
      <vt:lpstr>Al Bayan</vt:lpstr>
      <vt:lpstr>Apple Braille</vt:lpstr>
      <vt:lpstr>LingWai TC</vt:lpstr>
      <vt:lpstr>Andale Mono</vt:lpstr>
      <vt:lpstr>Arial Rounded MT Bold</vt:lpstr>
      <vt:lpstr>Farisi</vt:lpstr>
      <vt:lpstr>InaiMathi</vt:lpstr>
      <vt:lpstr>Lucida Grande</vt:lpstr>
      <vt:lpstr>Malayalam Sangam MN</vt:lpstr>
      <vt:lpstr>Nanum Pen Script</vt:lpstr>
      <vt:lpstr>Oriya MN</vt:lpstr>
      <vt:lpstr>Osaka</vt:lpstr>
      <vt:lpstr>PT Sans Narrow</vt:lpstr>
      <vt:lpstr>STIXIntegralsSm</vt:lpstr>
      <vt:lpstr>Office 主题</vt:lpstr>
      <vt:lpstr>PowerPoint 演示文稿</vt:lpstr>
      <vt:lpstr>ProtoSchool</vt:lpstr>
      <vt:lpstr>ProtoSchool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User</dc:creator>
  <cp:lastModifiedBy>tshi</cp:lastModifiedBy>
  <cp:revision>46</cp:revision>
  <dcterms:created xsi:type="dcterms:W3CDTF">2019-06-10T14:30:00Z</dcterms:created>
  <dcterms:modified xsi:type="dcterms:W3CDTF">2019-06-10T14:30:00Z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1033-1.1.0.1454</vt:lpwstr>
  </property>
</Properties>
</file>