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24"/>
  </p:normalViewPr>
  <p:slideViewPr>
    <p:cSldViewPr snapToGrid="0" snapToObjects="1">
      <p:cViewPr varScale="1">
        <p:scale>
          <a:sx n="87" d="100"/>
          <a:sy n="87" d="100"/>
        </p:scale>
        <p:origin x="2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678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114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3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82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90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92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28-6-2017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636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28-6-2017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09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28-6-2017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93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56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305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7F23-B3A0-924A-97D6-10E8DCDBF633}" type="datetimeFigureOut">
              <a:rPr lang="nl-NL" smtClean="0"/>
              <a:t>28-6-2017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10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489200"/>
            <a:ext cx="8064500" cy="187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5279366"/>
            <a:ext cx="30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By</a:t>
            </a:r>
            <a:r>
              <a:rPr lang="nl-NL" dirty="0"/>
              <a:t> Bart Vink en Timothy </a:t>
            </a:r>
            <a:r>
              <a:rPr lang="nl-NL" dirty="0" err="1"/>
              <a:t>Tseng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239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1C7921-8E19-46E7-B8E0-BCEAC838A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372" y="199574"/>
            <a:ext cx="3448531" cy="61159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4E3F33-3FB8-4C0B-8321-DA9A73BC0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56" y="199574"/>
            <a:ext cx="3743847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5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8211-3590-4EF2-8BA2-DF1F8F0C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590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, feedback, </a:t>
            </a:r>
            <a:r>
              <a:rPr lang="en-US" dirty="0" err="1"/>
              <a:t>opmerkingen</a:t>
            </a:r>
            <a:r>
              <a:rPr lang="en-US" dirty="0"/>
              <a:t>?</a:t>
            </a:r>
          </a:p>
        </p:txBody>
      </p:sp>
      <p:grpSp>
        <p:nvGrpSpPr>
          <p:cNvPr id="230403" name="Group 3"/>
          <p:cNvGrpSpPr>
            <a:grpSpLocks/>
          </p:cNvGrpSpPr>
          <p:nvPr/>
        </p:nvGrpSpPr>
        <p:grpSpPr bwMode="auto">
          <a:xfrm>
            <a:off x="4108451" y="2995141"/>
            <a:ext cx="4678363" cy="2668588"/>
            <a:chOff x="1628" y="2262"/>
            <a:chExt cx="2947" cy="1681"/>
          </a:xfrm>
        </p:grpSpPr>
        <p:sp>
          <p:nvSpPr>
            <p:cNvPr id="230404" name="Freeform 4"/>
            <p:cNvSpPr>
              <a:spLocks/>
            </p:cNvSpPr>
            <p:nvPr/>
          </p:nvSpPr>
          <p:spPr bwMode="auto">
            <a:xfrm>
              <a:off x="1628" y="2290"/>
              <a:ext cx="2947" cy="1653"/>
            </a:xfrm>
            <a:custGeom>
              <a:avLst/>
              <a:gdLst>
                <a:gd name="T0" fmla="*/ 1108 w 2947"/>
                <a:gd name="T1" fmla="*/ 0 h 1653"/>
                <a:gd name="T2" fmla="*/ 0 w 2947"/>
                <a:gd name="T3" fmla="*/ 1652 h 1653"/>
                <a:gd name="T4" fmla="*/ 2946 w 2947"/>
                <a:gd name="T5" fmla="*/ 1652 h 1653"/>
                <a:gd name="T6" fmla="*/ 1839 w 2947"/>
                <a:gd name="T7" fmla="*/ 0 h 1653"/>
                <a:gd name="T8" fmla="*/ 1108 w 2947"/>
                <a:gd name="T9" fmla="*/ 0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7" h="1653">
                  <a:moveTo>
                    <a:pt x="1108" y="0"/>
                  </a:moveTo>
                  <a:lnTo>
                    <a:pt x="0" y="1652"/>
                  </a:lnTo>
                  <a:lnTo>
                    <a:pt x="2946" y="1652"/>
                  </a:lnTo>
                  <a:lnTo>
                    <a:pt x="1839" y="0"/>
                  </a:lnTo>
                  <a:lnTo>
                    <a:pt x="1108" y="0"/>
                  </a:lnTo>
                </a:path>
              </a:pathLst>
            </a:custGeom>
            <a:solidFill>
              <a:srgbClr val="FFFF00"/>
            </a:solidFill>
            <a:ln w="12700" cap="rnd" cmpd="sng">
              <a:solidFill>
                <a:srgbClr val="FFFFC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0405" name="Group 5"/>
            <p:cNvGrpSpPr>
              <a:grpSpLocks/>
            </p:cNvGrpSpPr>
            <p:nvPr/>
          </p:nvGrpSpPr>
          <p:grpSpPr bwMode="auto">
            <a:xfrm>
              <a:off x="2561" y="2262"/>
              <a:ext cx="1072" cy="329"/>
              <a:chOff x="2561" y="2262"/>
              <a:chExt cx="1072" cy="329"/>
            </a:xfrm>
          </p:grpSpPr>
          <p:sp>
            <p:nvSpPr>
              <p:cNvPr id="230406" name="Freeform 6"/>
              <p:cNvSpPr>
                <a:spLocks/>
              </p:cNvSpPr>
              <p:nvPr/>
            </p:nvSpPr>
            <p:spPr bwMode="auto">
              <a:xfrm>
                <a:off x="2561" y="2262"/>
                <a:ext cx="1072" cy="329"/>
              </a:xfrm>
              <a:custGeom>
                <a:avLst/>
                <a:gdLst>
                  <a:gd name="T0" fmla="*/ 185 w 1072"/>
                  <a:gd name="T1" fmla="*/ 0 h 329"/>
                  <a:gd name="T2" fmla="*/ 0 w 1072"/>
                  <a:gd name="T3" fmla="*/ 271 h 329"/>
                  <a:gd name="T4" fmla="*/ 116 w 1072"/>
                  <a:gd name="T5" fmla="*/ 295 h 329"/>
                  <a:gd name="T6" fmla="*/ 251 w 1072"/>
                  <a:gd name="T7" fmla="*/ 313 h 329"/>
                  <a:gd name="T8" fmla="*/ 404 w 1072"/>
                  <a:gd name="T9" fmla="*/ 327 h 329"/>
                  <a:gd name="T10" fmla="*/ 535 w 1072"/>
                  <a:gd name="T11" fmla="*/ 328 h 329"/>
                  <a:gd name="T12" fmla="*/ 673 w 1072"/>
                  <a:gd name="T13" fmla="*/ 327 h 329"/>
                  <a:gd name="T14" fmla="*/ 803 w 1072"/>
                  <a:gd name="T15" fmla="*/ 313 h 329"/>
                  <a:gd name="T16" fmla="*/ 919 w 1072"/>
                  <a:gd name="T17" fmla="*/ 301 h 329"/>
                  <a:gd name="T18" fmla="*/ 1071 w 1072"/>
                  <a:gd name="T19" fmla="*/ 271 h 329"/>
                  <a:gd name="T20" fmla="*/ 886 w 1072"/>
                  <a:gd name="T21" fmla="*/ 0 h 329"/>
                  <a:gd name="T22" fmla="*/ 185 w 1072"/>
                  <a:gd name="T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2" h="329">
                    <a:moveTo>
                      <a:pt x="185" y="0"/>
                    </a:moveTo>
                    <a:lnTo>
                      <a:pt x="0" y="271"/>
                    </a:lnTo>
                    <a:lnTo>
                      <a:pt x="116" y="295"/>
                    </a:lnTo>
                    <a:lnTo>
                      <a:pt x="251" y="313"/>
                    </a:lnTo>
                    <a:lnTo>
                      <a:pt x="404" y="327"/>
                    </a:lnTo>
                    <a:lnTo>
                      <a:pt x="535" y="328"/>
                    </a:lnTo>
                    <a:lnTo>
                      <a:pt x="673" y="327"/>
                    </a:lnTo>
                    <a:lnTo>
                      <a:pt x="803" y="313"/>
                    </a:lnTo>
                    <a:lnTo>
                      <a:pt x="919" y="301"/>
                    </a:lnTo>
                    <a:lnTo>
                      <a:pt x="1071" y="271"/>
                    </a:lnTo>
                    <a:lnTo>
                      <a:pt x="886" y="0"/>
                    </a:lnTo>
                    <a:lnTo>
                      <a:pt x="185" y="0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07" name="Freeform 7"/>
              <p:cNvSpPr>
                <a:spLocks/>
              </p:cNvSpPr>
              <p:nvPr/>
            </p:nvSpPr>
            <p:spPr bwMode="auto">
              <a:xfrm>
                <a:off x="2616" y="2262"/>
                <a:ext cx="961" cy="239"/>
              </a:xfrm>
              <a:custGeom>
                <a:avLst/>
                <a:gdLst>
                  <a:gd name="T0" fmla="*/ 129 w 961"/>
                  <a:gd name="T1" fmla="*/ 0 h 239"/>
                  <a:gd name="T2" fmla="*/ 0 w 961"/>
                  <a:gd name="T3" fmla="*/ 186 h 239"/>
                  <a:gd name="T4" fmla="*/ 106 w 961"/>
                  <a:gd name="T5" fmla="*/ 209 h 239"/>
                  <a:gd name="T6" fmla="*/ 226 w 961"/>
                  <a:gd name="T7" fmla="*/ 226 h 239"/>
                  <a:gd name="T8" fmla="*/ 363 w 961"/>
                  <a:gd name="T9" fmla="*/ 237 h 239"/>
                  <a:gd name="T10" fmla="*/ 480 w 961"/>
                  <a:gd name="T11" fmla="*/ 238 h 239"/>
                  <a:gd name="T12" fmla="*/ 603 w 961"/>
                  <a:gd name="T13" fmla="*/ 237 h 239"/>
                  <a:gd name="T14" fmla="*/ 720 w 961"/>
                  <a:gd name="T15" fmla="*/ 226 h 239"/>
                  <a:gd name="T16" fmla="*/ 822 w 961"/>
                  <a:gd name="T17" fmla="*/ 215 h 239"/>
                  <a:gd name="T18" fmla="*/ 960 w 961"/>
                  <a:gd name="T19" fmla="*/ 187 h 239"/>
                  <a:gd name="T20" fmla="*/ 830 w 961"/>
                  <a:gd name="T21" fmla="*/ 0 h 239"/>
                  <a:gd name="T22" fmla="*/ 129 w 961"/>
                  <a:gd name="T23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1" h="239">
                    <a:moveTo>
                      <a:pt x="129" y="0"/>
                    </a:moveTo>
                    <a:lnTo>
                      <a:pt x="0" y="186"/>
                    </a:lnTo>
                    <a:lnTo>
                      <a:pt x="106" y="209"/>
                    </a:lnTo>
                    <a:lnTo>
                      <a:pt x="226" y="226"/>
                    </a:lnTo>
                    <a:lnTo>
                      <a:pt x="363" y="237"/>
                    </a:lnTo>
                    <a:lnTo>
                      <a:pt x="480" y="238"/>
                    </a:lnTo>
                    <a:lnTo>
                      <a:pt x="603" y="237"/>
                    </a:lnTo>
                    <a:lnTo>
                      <a:pt x="720" y="226"/>
                    </a:lnTo>
                    <a:lnTo>
                      <a:pt x="822" y="215"/>
                    </a:lnTo>
                    <a:lnTo>
                      <a:pt x="960" y="187"/>
                    </a:lnTo>
                    <a:lnTo>
                      <a:pt x="830" y="0"/>
                    </a:lnTo>
                    <a:lnTo>
                      <a:pt x="129" y="0"/>
                    </a:lnTo>
                  </a:path>
                </a:pathLst>
              </a:custGeom>
              <a:solidFill>
                <a:srgbClr val="FFFF4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08" name="Freeform 8"/>
              <p:cNvSpPr>
                <a:spLocks/>
              </p:cNvSpPr>
              <p:nvPr/>
            </p:nvSpPr>
            <p:spPr bwMode="auto">
              <a:xfrm>
                <a:off x="2662" y="2262"/>
                <a:ext cx="868" cy="164"/>
              </a:xfrm>
              <a:custGeom>
                <a:avLst/>
                <a:gdLst>
                  <a:gd name="T0" fmla="*/ 83 w 868"/>
                  <a:gd name="T1" fmla="*/ 0 h 164"/>
                  <a:gd name="T2" fmla="*/ 0 w 868"/>
                  <a:gd name="T3" fmla="*/ 119 h 164"/>
                  <a:gd name="T4" fmla="*/ 97 w 868"/>
                  <a:gd name="T5" fmla="*/ 137 h 164"/>
                  <a:gd name="T6" fmla="*/ 205 w 868"/>
                  <a:gd name="T7" fmla="*/ 152 h 164"/>
                  <a:gd name="T8" fmla="*/ 328 w 868"/>
                  <a:gd name="T9" fmla="*/ 162 h 164"/>
                  <a:gd name="T10" fmla="*/ 434 w 868"/>
                  <a:gd name="T11" fmla="*/ 163 h 164"/>
                  <a:gd name="T12" fmla="*/ 545 w 868"/>
                  <a:gd name="T13" fmla="*/ 162 h 164"/>
                  <a:gd name="T14" fmla="*/ 650 w 868"/>
                  <a:gd name="T15" fmla="*/ 152 h 164"/>
                  <a:gd name="T16" fmla="*/ 744 w 868"/>
                  <a:gd name="T17" fmla="*/ 141 h 164"/>
                  <a:gd name="T18" fmla="*/ 867 w 868"/>
                  <a:gd name="T19" fmla="*/ 119 h 164"/>
                  <a:gd name="T20" fmla="*/ 784 w 868"/>
                  <a:gd name="T21" fmla="*/ 0 h 164"/>
                  <a:gd name="T22" fmla="*/ 83 w 868"/>
                  <a:gd name="T2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68" h="164">
                    <a:moveTo>
                      <a:pt x="83" y="0"/>
                    </a:moveTo>
                    <a:lnTo>
                      <a:pt x="0" y="119"/>
                    </a:lnTo>
                    <a:lnTo>
                      <a:pt x="97" y="137"/>
                    </a:lnTo>
                    <a:lnTo>
                      <a:pt x="205" y="152"/>
                    </a:lnTo>
                    <a:lnTo>
                      <a:pt x="328" y="162"/>
                    </a:lnTo>
                    <a:lnTo>
                      <a:pt x="434" y="163"/>
                    </a:lnTo>
                    <a:lnTo>
                      <a:pt x="545" y="162"/>
                    </a:lnTo>
                    <a:lnTo>
                      <a:pt x="650" y="152"/>
                    </a:lnTo>
                    <a:lnTo>
                      <a:pt x="744" y="141"/>
                    </a:lnTo>
                    <a:lnTo>
                      <a:pt x="867" y="119"/>
                    </a:lnTo>
                    <a:lnTo>
                      <a:pt x="784" y="0"/>
                    </a:lnTo>
                    <a:lnTo>
                      <a:pt x="83" y="0"/>
                    </a:lnTo>
                  </a:path>
                </a:pathLst>
              </a:custGeom>
              <a:solidFill>
                <a:srgbClr val="FFFF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09" name="Freeform 9"/>
              <p:cNvSpPr>
                <a:spLocks/>
              </p:cNvSpPr>
              <p:nvPr/>
            </p:nvSpPr>
            <p:spPr bwMode="auto">
              <a:xfrm>
                <a:off x="2703" y="2262"/>
                <a:ext cx="787" cy="98"/>
              </a:xfrm>
              <a:custGeom>
                <a:avLst/>
                <a:gdLst>
                  <a:gd name="T0" fmla="*/ 43 w 787"/>
                  <a:gd name="T1" fmla="*/ 0 h 98"/>
                  <a:gd name="T2" fmla="*/ 0 w 787"/>
                  <a:gd name="T3" fmla="*/ 57 h 98"/>
                  <a:gd name="T4" fmla="*/ 86 w 787"/>
                  <a:gd name="T5" fmla="*/ 74 h 98"/>
                  <a:gd name="T6" fmla="*/ 184 w 787"/>
                  <a:gd name="T7" fmla="*/ 87 h 98"/>
                  <a:gd name="T8" fmla="*/ 297 w 787"/>
                  <a:gd name="T9" fmla="*/ 95 h 98"/>
                  <a:gd name="T10" fmla="*/ 393 w 787"/>
                  <a:gd name="T11" fmla="*/ 97 h 98"/>
                  <a:gd name="T12" fmla="*/ 494 w 787"/>
                  <a:gd name="T13" fmla="*/ 95 h 98"/>
                  <a:gd name="T14" fmla="*/ 589 w 787"/>
                  <a:gd name="T15" fmla="*/ 87 h 98"/>
                  <a:gd name="T16" fmla="*/ 674 w 787"/>
                  <a:gd name="T17" fmla="*/ 78 h 98"/>
                  <a:gd name="T18" fmla="*/ 786 w 787"/>
                  <a:gd name="T19" fmla="*/ 57 h 98"/>
                  <a:gd name="T20" fmla="*/ 742 w 787"/>
                  <a:gd name="T21" fmla="*/ 0 h 98"/>
                  <a:gd name="T22" fmla="*/ 43 w 787"/>
                  <a:gd name="T2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7" h="98">
                    <a:moveTo>
                      <a:pt x="43" y="0"/>
                    </a:moveTo>
                    <a:lnTo>
                      <a:pt x="0" y="57"/>
                    </a:lnTo>
                    <a:lnTo>
                      <a:pt x="86" y="74"/>
                    </a:lnTo>
                    <a:lnTo>
                      <a:pt x="184" y="87"/>
                    </a:lnTo>
                    <a:lnTo>
                      <a:pt x="297" y="95"/>
                    </a:lnTo>
                    <a:lnTo>
                      <a:pt x="393" y="97"/>
                    </a:lnTo>
                    <a:lnTo>
                      <a:pt x="494" y="95"/>
                    </a:lnTo>
                    <a:lnTo>
                      <a:pt x="589" y="87"/>
                    </a:lnTo>
                    <a:lnTo>
                      <a:pt x="674" y="78"/>
                    </a:lnTo>
                    <a:lnTo>
                      <a:pt x="786" y="57"/>
                    </a:lnTo>
                    <a:lnTo>
                      <a:pt x="74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FF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0410" name="Group 10"/>
          <p:cNvGrpSpPr>
            <a:grpSpLocks/>
          </p:cNvGrpSpPr>
          <p:nvPr/>
        </p:nvGrpSpPr>
        <p:grpSpPr bwMode="auto">
          <a:xfrm>
            <a:off x="5791200" y="764705"/>
            <a:ext cx="1263650" cy="2382837"/>
            <a:chOff x="2688" y="857"/>
            <a:chExt cx="796" cy="1501"/>
          </a:xfrm>
        </p:grpSpPr>
        <p:grpSp>
          <p:nvGrpSpPr>
            <p:cNvPr id="230411" name="Group 11"/>
            <p:cNvGrpSpPr>
              <a:grpSpLocks/>
            </p:cNvGrpSpPr>
            <p:nvPr/>
          </p:nvGrpSpPr>
          <p:grpSpPr bwMode="auto">
            <a:xfrm>
              <a:off x="3013" y="1909"/>
              <a:ext cx="140" cy="449"/>
              <a:chOff x="3013" y="1909"/>
              <a:chExt cx="140" cy="449"/>
            </a:xfrm>
          </p:grpSpPr>
          <p:grpSp>
            <p:nvGrpSpPr>
              <p:cNvPr id="230412" name="Group 12"/>
              <p:cNvGrpSpPr>
                <a:grpSpLocks/>
              </p:cNvGrpSpPr>
              <p:nvPr/>
            </p:nvGrpSpPr>
            <p:grpSpPr bwMode="auto">
              <a:xfrm>
                <a:off x="3013" y="2155"/>
                <a:ext cx="140" cy="203"/>
                <a:chOff x="3013" y="2155"/>
                <a:chExt cx="140" cy="203"/>
              </a:xfrm>
            </p:grpSpPr>
            <p:grpSp>
              <p:nvGrpSpPr>
                <p:cNvPr id="230413" name="Group 13"/>
                <p:cNvGrpSpPr>
                  <a:grpSpLocks/>
                </p:cNvGrpSpPr>
                <p:nvPr/>
              </p:nvGrpSpPr>
              <p:grpSpPr bwMode="auto">
                <a:xfrm>
                  <a:off x="3013" y="2206"/>
                  <a:ext cx="140" cy="152"/>
                  <a:chOff x="3013" y="2206"/>
                  <a:chExt cx="140" cy="152"/>
                </a:xfrm>
              </p:grpSpPr>
              <p:sp>
                <p:nvSpPr>
                  <p:cNvPr id="230414" name="Freeform 14"/>
                  <p:cNvSpPr>
                    <a:spLocks/>
                  </p:cNvSpPr>
                  <p:nvPr/>
                </p:nvSpPr>
                <p:spPr bwMode="auto">
                  <a:xfrm>
                    <a:off x="3013" y="2206"/>
                    <a:ext cx="140" cy="152"/>
                  </a:xfrm>
                  <a:custGeom>
                    <a:avLst/>
                    <a:gdLst>
                      <a:gd name="T0" fmla="*/ 21 w 140"/>
                      <a:gd name="T1" fmla="*/ 53 h 152"/>
                      <a:gd name="T2" fmla="*/ 15 w 140"/>
                      <a:gd name="T3" fmla="*/ 61 h 152"/>
                      <a:gd name="T4" fmla="*/ 8 w 140"/>
                      <a:gd name="T5" fmla="*/ 71 h 152"/>
                      <a:gd name="T6" fmla="*/ 3 w 140"/>
                      <a:gd name="T7" fmla="*/ 80 h 152"/>
                      <a:gd name="T8" fmla="*/ 0 w 140"/>
                      <a:gd name="T9" fmla="*/ 90 h 152"/>
                      <a:gd name="T10" fmla="*/ 0 w 140"/>
                      <a:gd name="T11" fmla="*/ 100 h 152"/>
                      <a:gd name="T12" fmla="*/ 3 w 140"/>
                      <a:gd name="T13" fmla="*/ 113 h 152"/>
                      <a:gd name="T14" fmla="*/ 8 w 140"/>
                      <a:gd name="T15" fmla="*/ 123 h 152"/>
                      <a:gd name="T16" fmla="*/ 17 w 140"/>
                      <a:gd name="T17" fmla="*/ 134 h 152"/>
                      <a:gd name="T18" fmla="*/ 31 w 140"/>
                      <a:gd name="T19" fmla="*/ 142 h 152"/>
                      <a:gd name="T20" fmla="*/ 41 w 140"/>
                      <a:gd name="T21" fmla="*/ 147 h 152"/>
                      <a:gd name="T22" fmla="*/ 54 w 140"/>
                      <a:gd name="T23" fmla="*/ 150 h 152"/>
                      <a:gd name="T24" fmla="*/ 71 w 140"/>
                      <a:gd name="T25" fmla="*/ 151 h 152"/>
                      <a:gd name="T26" fmla="*/ 87 w 140"/>
                      <a:gd name="T27" fmla="*/ 150 h 152"/>
                      <a:gd name="T28" fmla="*/ 97 w 140"/>
                      <a:gd name="T29" fmla="*/ 147 h 152"/>
                      <a:gd name="T30" fmla="*/ 108 w 140"/>
                      <a:gd name="T31" fmla="*/ 142 h 152"/>
                      <a:gd name="T32" fmla="*/ 117 w 140"/>
                      <a:gd name="T33" fmla="*/ 136 h 152"/>
                      <a:gd name="T34" fmla="*/ 125 w 140"/>
                      <a:gd name="T35" fmla="*/ 130 h 152"/>
                      <a:gd name="T36" fmla="*/ 130 w 140"/>
                      <a:gd name="T37" fmla="*/ 123 h 152"/>
                      <a:gd name="T38" fmla="*/ 134 w 140"/>
                      <a:gd name="T39" fmla="*/ 116 h 152"/>
                      <a:gd name="T40" fmla="*/ 136 w 140"/>
                      <a:gd name="T41" fmla="*/ 109 h 152"/>
                      <a:gd name="T42" fmla="*/ 139 w 140"/>
                      <a:gd name="T43" fmla="*/ 99 h 152"/>
                      <a:gd name="T44" fmla="*/ 137 w 140"/>
                      <a:gd name="T45" fmla="*/ 89 h 152"/>
                      <a:gd name="T46" fmla="*/ 134 w 140"/>
                      <a:gd name="T47" fmla="*/ 81 h 152"/>
                      <a:gd name="T48" fmla="*/ 130 w 140"/>
                      <a:gd name="T49" fmla="*/ 70 h 152"/>
                      <a:gd name="T50" fmla="*/ 122 w 140"/>
                      <a:gd name="T51" fmla="*/ 60 h 152"/>
                      <a:gd name="T52" fmla="*/ 118 w 140"/>
                      <a:gd name="T53" fmla="*/ 53 h 152"/>
                      <a:gd name="T54" fmla="*/ 113 w 140"/>
                      <a:gd name="T55" fmla="*/ 43 h 152"/>
                      <a:gd name="T56" fmla="*/ 109 w 140"/>
                      <a:gd name="T57" fmla="*/ 33 h 152"/>
                      <a:gd name="T58" fmla="*/ 107 w 140"/>
                      <a:gd name="T59" fmla="*/ 23 h 152"/>
                      <a:gd name="T60" fmla="*/ 104 w 140"/>
                      <a:gd name="T61" fmla="*/ 13 h 152"/>
                      <a:gd name="T62" fmla="*/ 104 w 140"/>
                      <a:gd name="T63" fmla="*/ 0 h 152"/>
                      <a:gd name="T64" fmla="*/ 39 w 140"/>
                      <a:gd name="T65" fmla="*/ 0 h 152"/>
                      <a:gd name="T66" fmla="*/ 39 w 140"/>
                      <a:gd name="T67" fmla="*/ 11 h 152"/>
                      <a:gd name="T68" fmla="*/ 36 w 140"/>
                      <a:gd name="T69" fmla="*/ 24 h 152"/>
                      <a:gd name="T70" fmla="*/ 32 w 140"/>
                      <a:gd name="T71" fmla="*/ 34 h 152"/>
                      <a:gd name="T72" fmla="*/ 27 w 140"/>
                      <a:gd name="T73" fmla="*/ 43 h 152"/>
                      <a:gd name="T74" fmla="*/ 21 w 140"/>
                      <a:gd name="T75" fmla="*/ 53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40" h="152">
                        <a:moveTo>
                          <a:pt x="21" y="53"/>
                        </a:moveTo>
                        <a:lnTo>
                          <a:pt x="15" y="61"/>
                        </a:lnTo>
                        <a:lnTo>
                          <a:pt x="8" y="71"/>
                        </a:lnTo>
                        <a:lnTo>
                          <a:pt x="3" y="80"/>
                        </a:lnTo>
                        <a:lnTo>
                          <a:pt x="0" y="90"/>
                        </a:lnTo>
                        <a:lnTo>
                          <a:pt x="0" y="100"/>
                        </a:lnTo>
                        <a:lnTo>
                          <a:pt x="3" y="113"/>
                        </a:lnTo>
                        <a:lnTo>
                          <a:pt x="8" y="123"/>
                        </a:lnTo>
                        <a:lnTo>
                          <a:pt x="17" y="134"/>
                        </a:lnTo>
                        <a:lnTo>
                          <a:pt x="31" y="142"/>
                        </a:lnTo>
                        <a:lnTo>
                          <a:pt x="41" y="147"/>
                        </a:lnTo>
                        <a:lnTo>
                          <a:pt x="54" y="150"/>
                        </a:lnTo>
                        <a:lnTo>
                          <a:pt x="71" y="151"/>
                        </a:lnTo>
                        <a:lnTo>
                          <a:pt x="87" y="150"/>
                        </a:lnTo>
                        <a:lnTo>
                          <a:pt x="97" y="147"/>
                        </a:lnTo>
                        <a:lnTo>
                          <a:pt x="108" y="142"/>
                        </a:lnTo>
                        <a:lnTo>
                          <a:pt x="117" y="136"/>
                        </a:lnTo>
                        <a:lnTo>
                          <a:pt x="125" y="130"/>
                        </a:lnTo>
                        <a:lnTo>
                          <a:pt x="130" y="123"/>
                        </a:lnTo>
                        <a:lnTo>
                          <a:pt x="134" y="116"/>
                        </a:lnTo>
                        <a:lnTo>
                          <a:pt x="136" y="109"/>
                        </a:lnTo>
                        <a:lnTo>
                          <a:pt x="139" y="99"/>
                        </a:lnTo>
                        <a:lnTo>
                          <a:pt x="137" y="89"/>
                        </a:lnTo>
                        <a:lnTo>
                          <a:pt x="134" y="81"/>
                        </a:lnTo>
                        <a:lnTo>
                          <a:pt x="130" y="70"/>
                        </a:lnTo>
                        <a:lnTo>
                          <a:pt x="122" y="60"/>
                        </a:lnTo>
                        <a:lnTo>
                          <a:pt x="118" y="53"/>
                        </a:lnTo>
                        <a:lnTo>
                          <a:pt x="113" y="43"/>
                        </a:lnTo>
                        <a:lnTo>
                          <a:pt x="109" y="33"/>
                        </a:lnTo>
                        <a:lnTo>
                          <a:pt x="107" y="23"/>
                        </a:lnTo>
                        <a:lnTo>
                          <a:pt x="104" y="13"/>
                        </a:lnTo>
                        <a:lnTo>
                          <a:pt x="104" y="0"/>
                        </a:lnTo>
                        <a:lnTo>
                          <a:pt x="39" y="0"/>
                        </a:lnTo>
                        <a:lnTo>
                          <a:pt x="39" y="11"/>
                        </a:lnTo>
                        <a:lnTo>
                          <a:pt x="36" y="24"/>
                        </a:lnTo>
                        <a:lnTo>
                          <a:pt x="32" y="34"/>
                        </a:lnTo>
                        <a:lnTo>
                          <a:pt x="27" y="43"/>
                        </a:lnTo>
                        <a:lnTo>
                          <a:pt x="21" y="53"/>
                        </a:lnTo>
                      </a:path>
                    </a:pathLst>
                  </a:custGeom>
                  <a:solidFill>
                    <a:srgbClr val="FFFFC0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2308"/>
                    <a:ext cx="24" cy="1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0416" name="Group 16"/>
                <p:cNvGrpSpPr>
                  <a:grpSpLocks/>
                </p:cNvGrpSpPr>
                <p:nvPr/>
              </p:nvGrpSpPr>
              <p:grpSpPr bwMode="auto">
                <a:xfrm>
                  <a:off x="3052" y="2155"/>
                  <a:ext cx="66" cy="62"/>
                  <a:chOff x="3052" y="2155"/>
                  <a:chExt cx="66" cy="62"/>
                </a:xfrm>
              </p:grpSpPr>
              <p:sp>
                <p:nvSpPr>
                  <p:cNvPr id="230417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063" y="2155"/>
                    <a:ext cx="32" cy="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0418" name="Freeform 18"/>
                  <p:cNvSpPr>
                    <a:spLocks/>
                  </p:cNvSpPr>
                  <p:nvPr/>
                </p:nvSpPr>
                <p:spPr bwMode="auto">
                  <a:xfrm>
                    <a:off x="3052" y="2195"/>
                    <a:ext cx="66" cy="22"/>
                  </a:xfrm>
                  <a:custGeom>
                    <a:avLst/>
                    <a:gdLst>
                      <a:gd name="T0" fmla="*/ 0 w 66"/>
                      <a:gd name="T1" fmla="*/ 0 h 22"/>
                      <a:gd name="T2" fmla="*/ 14 w 66"/>
                      <a:gd name="T3" fmla="*/ 0 h 22"/>
                      <a:gd name="T4" fmla="*/ 65 w 66"/>
                      <a:gd name="T5" fmla="*/ 10 h 22"/>
                      <a:gd name="T6" fmla="*/ 65 w 66"/>
                      <a:gd name="T7" fmla="*/ 21 h 22"/>
                      <a:gd name="T8" fmla="*/ 62 w 66"/>
                      <a:gd name="T9" fmla="*/ 17 h 22"/>
                      <a:gd name="T10" fmla="*/ 59 w 66"/>
                      <a:gd name="T11" fmla="*/ 15 h 22"/>
                      <a:gd name="T12" fmla="*/ 54 w 66"/>
                      <a:gd name="T13" fmla="*/ 14 h 22"/>
                      <a:gd name="T14" fmla="*/ 48 w 66"/>
                      <a:gd name="T15" fmla="*/ 11 h 22"/>
                      <a:gd name="T16" fmla="*/ 41 w 66"/>
                      <a:gd name="T17" fmla="*/ 11 h 22"/>
                      <a:gd name="T18" fmla="*/ 32 w 66"/>
                      <a:gd name="T19" fmla="*/ 11 h 22"/>
                      <a:gd name="T20" fmla="*/ 26 w 66"/>
                      <a:gd name="T21" fmla="*/ 11 h 22"/>
                      <a:gd name="T22" fmla="*/ 19 w 66"/>
                      <a:gd name="T23" fmla="*/ 11 h 22"/>
                      <a:gd name="T24" fmla="*/ 14 w 66"/>
                      <a:gd name="T25" fmla="*/ 14 h 22"/>
                      <a:gd name="T26" fmla="*/ 8 w 66"/>
                      <a:gd name="T27" fmla="*/ 15 h 22"/>
                      <a:gd name="T28" fmla="*/ 4 w 66"/>
                      <a:gd name="T29" fmla="*/ 17 h 22"/>
                      <a:gd name="T30" fmla="*/ 3 w 66"/>
                      <a:gd name="T31" fmla="*/ 17 h 22"/>
                      <a:gd name="T32" fmla="*/ 0 w 66"/>
                      <a:gd name="T33" fmla="*/ 19 h 22"/>
                      <a:gd name="T34" fmla="*/ 0 w 66"/>
                      <a:gd name="T35" fmla="*/ 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6" h="22">
                        <a:moveTo>
                          <a:pt x="0" y="0"/>
                        </a:moveTo>
                        <a:lnTo>
                          <a:pt x="14" y="0"/>
                        </a:lnTo>
                        <a:lnTo>
                          <a:pt x="65" y="10"/>
                        </a:lnTo>
                        <a:lnTo>
                          <a:pt x="65" y="21"/>
                        </a:lnTo>
                        <a:lnTo>
                          <a:pt x="62" y="17"/>
                        </a:lnTo>
                        <a:lnTo>
                          <a:pt x="59" y="15"/>
                        </a:lnTo>
                        <a:lnTo>
                          <a:pt x="54" y="14"/>
                        </a:lnTo>
                        <a:lnTo>
                          <a:pt x="48" y="11"/>
                        </a:lnTo>
                        <a:lnTo>
                          <a:pt x="41" y="11"/>
                        </a:lnTo>
                        <a:lnTo>
                          <a:pt x="32" y="11"/>
                        </a:lnTo>
                        <a:lnTo>
                          <a:pt x="26" y="11"/>
                        </a:lnTo>
                        <a:lnTo>
                          <a:pt x="19" y="11"/>
                        </a:lnTo>
                        <a:lnTo>
                          <a:pt x="14" y="14"/>
                        </a:lnTo>
                        <a:lnTo>
                          <a:pt x="8" y="15"/>
                        </a:lnTo>
                        <a:lnTo>
                          <a:pt x="4" y="17"/>
                        </a:lnTo>
                        <a:lnTo>
                          <a:pt x="3" y="17"/>
                        </a:ln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19" name="Freeform 19"/>
                  <p:cNvSpPr>
                    <a:spLocks/>
                  </p:cNvSpPr>
                  <p:nvPr/>
                </p:nvSpPr>
                <p:spPr bwMode="auto">
                  <a:xfrm>
                    <a:off x="3052" y="2186"/>
                    <a:ext cx="66" cy="20"/>
                  </a:xfrm>
                  <a:custGeom>
                    <a:avLst/>
                    <a:gdLst>
                      <a:gd name="T0" fmla="*/ 14 w 66"/>
                      <a:gd name="T1" fmla="*/ 9 h 20"/>
                      <a:gd name="T2" fmla="*/ 0 w 66"/>
                      <a:gd name="T3" fmla="*/ 9 h 20"/>
                      <a:gd name="T4" fmla="*/ 0 w 66"/>
                      <a:gd name="T5" fmla="*/ 0 h 20"/>
                      <a:gd name="T6" fmla="*/ 14 w 66"/>
                      <a:gd name="T7" fmla="*/ 0 h 20"/>
                      <a:gd name="T8" fmla="*/ 65 w 66"/>
                      <a:gd name="T9" fmla="*/ 9 h 20"/>
                      <a:gd name="T10" fmla="*/ 65 w 66"/>
                      <a:gd name="T11" fmla="*/ 19 h 20"/>
                      <a:gd name="T12" fmla="*/ 14 w 66"/>
                      <a:gd name="T13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6" h="20">
                        <a:moveTo>
                          <a:pt x="14" y="9"/>
                        </a:moveTo>
                        <a:lnTo>
                          <a:pt x="0" y="9"/>
                        </a:lnTo>
                        <a:lnTo>
                          <a:pt x="0" y="0"/>
                        </a:lnTo>
                        <a:lnTo>
                          <a:pt x="14" y="0"/>
                        </a:lnTo>
                        <a:lnTo>
                          <a:pt x="65" y="9"/>
                        </a:lnTo>
                        <a:lnTo>
                          <a:pt x="65" y="19"/>
                        </a:lnTo>
                        <a:lnTo>
                          <a:pt x="14" y="9"/>
                        </a:lnTo>
                      </a:path>
                    </a:pathLst>
                  </a:custGeom>
                  <a:solidFill>
                    <a:srgbClr val="606060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20" name="Freeform 20"/>
                  <p:cNvSpPr>
                    <a:spLocks/>
                  </p:cNvSpPr>
                  <p:nvPr/>
                </p:nvSpPr>
                <p:spPr bwMode="auto">
                  <a:xfrm>
                    <a:off x="3052" y="2177"/>
                    <a:ext cx="66" cy="19"/>
                  </a:xfrm>
                  <a:custGeom>
                    <a:avLst/>
                    <a:gdLst>
                      <a:gd name="T0" fmla="*/ 14 w 66"/>
                      <a:gd name="T1" fmla="*/ 9 h 19"/>
                      <a:gd name="T2" fmla="*/ 0 w 66"/>
                      <a:gd name="T3" fmla="*/ 9 h 19"/>
                      <a:gd name="T4" fmla="*/ 0 w 66"/>
                      <a:gd name="T5" fmla="*/ 0 h 19"/>
                      <a:gd name="T6" fmla="*/ 14 w 66"/>
                      <a:gd name="T7" fmla="*/ 0 h 19"/>
                      <a:gd name="T8" fmla="*/ 65 w 66"/>
                      <a:gd name="T9" fmla="*/ 9 h 19"/>
                      <a:gd name="T10" fmla="*/ 65 w 66"/>
                      <a:gd name="T11" fmla="*/ 18 h 19"/>
                      <a:gd name="T12" fmla="*/ 14 w 66"/>
                      <a:gd name="T13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6" h="19">
                        <a:moveTo>
                          <a:pt x="14" y="9"/>
                        </a:moveTo>
                        <a:lnTo>
                          <a:pt x="0" y="9"/>
                        </a:lnTo>
                        <a:lnTo>
                          <a:pt x="0" y="0"/>
                        </a:lnTo>
                        <a:lnTo>
                          <a:pt x="14" y="0"/>
                        </a:lnTo>
                        <a:lnTo>
                          <a:pt x="65" y="9"/>
                        </a:lnTo>
                        <a:lnTo>
                          <a:pt x="65" y="18"/>
                        </a:lnTo>
                        <a:lnTo>
                          <a:pt x="14" y="9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21" name="Freeform 21"/>
                  <p:cNvSpPr>
                    <a:spLocks/>
                  </p:cNvSpPr>
                  <p:nvPr/>
                </p:nvSpPr>
                <p:spPr bwMode="auto">
                  <a:xfrm>
                    <a:off x="3052" y="2167"/>
                    <a:ext cx="66" cy="20"/>
                  </a:xfrm>
                  <a:custGeom>
                    <a:avLst/>
                    <a:gdLst>
                      <a:gd name="T0" fmla="*/ 14 w 66"/>
                      <a:gd name="T1" fmla="*/ 10 h 20"/>
                      <a:gd name="T2" fmla="*/ 13 w 66"/>
                      <a:gd name="T3" fmla="*/ 10 h 20"/>
                      <a:gd name="T4" fmla="*/ 0 w 66"/>
                      <a:gd name="T5" fmla="*/ 10 h 20"/>
                      <a:gd name="T6" fmla="*/ 0 w 66"/>
                      <a:gd name="T7" fmla="*/ 0 h 20"/>
                      <a:gd name="T8" fmla="*/ 14 w 66"/>
                      <a:gd name="T9" fmla="*/ 0 h 20"/>
                      <a:gd name="T10" fmla="*/ 65 w 66"/>
                      <a:gd name="T11" fmla="*/ 10 h 20"/>
                      <a:gd name="T12" fmla="*/ 65 w 66"/>
                      <a:gd name="T13" fmla="*/ 19 h 20"/>
                      <a:gd name="T14" fmla="*/ 14 w 66"/>
                      <a:gd name="T15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6" h="20">
                        <a:moveTo>
                          <a:pt x="14" y="10"/>
                        </a:moveTo>
                        <a:lnTo>
                          <a:pt x="13" y="10"/>
                        </a:lnTo>
                        <a:lnTo>
                          <a:pt x="0" y="10"/>
                        </a:lnTo>
                        <a:lnTo>
                          <a:pt x="0" y="0"/>
                        </a:lnTo>
                        <a:lnTo>
                          <a:pt x="14" y="0"/>
                        </a:lnTo>
                        <a:lnTo>
                          <a:pt x="65" y="10"/>
                        </a:lnTo>
                        <a:lnTo>
                          <a:pt x="65" y="19"/>
                        </a:lnTo>
                        <a:lnTo>
                          <a:pt x="14" y="10"/>
                        </a:lnTo>
                      </a:path>
                    </a:pathLst>
                  </a:custGeom>
                  <a:solidFill>
                    <a:srgbClr val="606060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22" name="Freeform 22"/>
                  <p:cNvSpPr>
                    <a:spLocks/>
                  </p:cNvSpPr>
                  <p:nvPr/>
                </p:nvSpPr>
                <p:spPr bwMode="auto">
                  <a:xfrm>
                    <a:off x="3052" y="2163"/>
                    <a:ext cx="66" cy="17"/>
                  </a:xfrm>
                  <a:custGeom>
                    <a:avLst/>
                    <a:gdLst>
                      <a:gd name="T0" fmla="*/ 14 w 66"/>
                      <a:gd name="T1" fmla="*/ 4 h 17"/>
                      <a:gd name="T2" fmla="*/ 0 w 66"/>
                      <a:gd name="T3" fmla="*/ 4 h 17"/>
                      <a:gd name="T4" fmla="*/ 7 w 66"/>
                      <a:gd name="T5" fmla="*/ 0 h 17"/>
                      <a:gd name="T6" fmla="*/ 58 w 66"/>
                      <a:gd name="T7" fmla="*/ 0 h 17"/>
                      <a:gd name="T8" fmla="*/ 65 w 66"/>
                      <a:gd name="T9" fmla="*/ 4 h 17"/>
                      <a:gd name="T10" fmla="*/ 65 w 66"/>
                      <a:gd name="T11" fmla="*/ 16 h 17"/>
                      <a:gd name="T12" fmla="*/ 14 w 66"/>
                      <a:gd name="T13" fmla="*/ 4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6" h="17">
                        <a:moveTo>
                          <a:pt x="14" y="4"/>
                        </a:moveTo>
                        <a:lnTo>
                          <a:pt x="0" y="4"/>
                        </a:lnTo>
                        <a:lnTo>
                          <a:pt x="7" y="0"/>
                        </a:lnTo>
                        <a:lnTo>
                          <a:pt x="58" y="0"/>
                        </a:lnTo>
                        <a:lnTo>
                          <a:pt x="65" y="4"/>
                        </a:lnTo>
                        <a:lnTo>
                          <a:pt x="65" y="16"/>
                        </a:lnTo>
                        <a:lnTo>
                          <a:pt x="14" y="4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0423" name="Group 23"/>
              <p:cNvGrpSpPr>
                <a:grpSpLocks/>
              </p:cNvGrpSpPr>
              <p:nvPr/>
            </p:nvGrpSpPr>
            <p:grpSpPr bwMode="auto">
              <a:xfrm>
                <a:off x="3052" y="2096"/>
                <a:ext cx="66" cy="111"/>
                <a:chOff x="3052" y="2096"/>
                <a:chExt cx="66" cy="111"/>
              </a:xfrm>
            </p:grpSpPr>
            <p:sp>
              <p:nvSpPr>
                <p:cNvPr id="230424" name="Freeform 24"/>
                <p:cNvSpPr>
                  <a:spLocks/>
                </p:cNvSpPr>
                <p:nvPr/>
              </p:nvSpPr>
              <p:spPr bwMode="auto">
                <a:xfrm>
                  <a:off x="3052" y="2096"/>
                  <a:ext cx="66" cy="111"/>
                </a:xfrm>
                <a:custGeom>
                  <a:avLst/>
                  <a:gdLst>
                    <a:gd name="T0" fmla="*/ 0 w 66"/>
                    <a:gd name="T1" fmla="*/ 110 h 111"/>
                    <a:gd name="T2" fmla="*/ 2 w 66"/>
                    <a:gd name="T3" fmla="*/ 108 h 111"/>
                    <a:gd name="T4" fmla="*/ 5 w 66"/>
                    <a:gd name="T5" fmla="*/ 105 h 111"/>
                    <a:gd name="T6" fmla="*/ 8 w 66"/>
                    <a:gd name="T7" fmla="*/ 104 h 111"/>
                    <a:gd name="T8" fmla="*/ 14 w 66"/>
                    <a:gd name="T9" fmla="*/ 102 h 111"/>
                    <a:gd name="T10" fmla="*/ 21 w 66"/>
                    <a:gd name="T11" fmla="*/ 101 h 111"/>
                    <a:gd name="T12" fmla="*/ 27 w 66"/>
                    <a:gd name="T13" fmla="*/ 101 h 111"/>
                    <a:gd name="T14" fmla="*/ 32 w 66"/>
                    <a:gd name="T15" fmla="*/ 101 h 111"/>
                    <a:gd name="T16" fmla="*/ 42 w 66"/>
                    <a:gd name="T17" fmla="*/ 101 h 111"/>
                    <a:gd name="T18" fmla="*/ 51 w 66"/>
                    <a:gd name="T19" fmla="*/ 102 h 111"/>
                    <a:gd name="T20" fmla="*/ 56 w 66"/>
                    <a:gd name="T21" fmla="*/ 104 h 111"/>
                    <a:gd name="T22" fmla="*/ 59 w 66"/>
                    <a:gd name="T23" fmla="*/ 105 h 111"/>
                    <a:gd name="T24" fmla="*/ 62 w 66"/>
                    <a:gd name="T25" fmla="*/ 106 h 111"/>
                    <a:gd name="T26" fmla="*/ 65 w 66"/>
                    <a:gd name="T27" fmla="*/ 110 h 111"/>
                    <a:gd name="T28" fmla="*/ 65 w 66"/>
                    <a:gd name="T29" fmla="*/ 11 h 111"/>
                    <a:gd name="T30" fmla="*/ 64 w 66"/>
                    <a:gd name="T31" fmla="*/ 8 h 111"/>
                    <a:gd name="T32" fmla="*/ 60 w 66"/>
                    <a:gd name="T33" fmla="*/ 6 h 111"/>
                    <a:gd name="T34" fmla="*/ 56 w 66"/>
                    <a:gd name="T35" fmla="*/ 5 h 111"/>
                    <a:gd name="T36" fmla="*/ 51 w 66"/>
                    <a:gd name="T37" fmla="*/ 4 h 111"/>
                    <a:gd name="T38" fmla="*/ 42 w 66"/>
                    <a:gd name="T39" fmla="*/ 2 h 111"/>
                    <a:gd name="T40" fmla="*/ 32 w 66"/>
                    <a:gd name="T41" fmla="*/ 0 h 111"/>
                    <a:gd name="T42" fmla="*/ 24 w 66"/>
                    <a:gd name="T43" fmla="*/ 1 h 111"/>
                    <a:gd name="T44" fmla="*/ 18 w 66"/>
                    <a:gd name="T45" fmla="*/ 2 h 111"/>
                    <a:gd name="T46" fmla="*/ 14 w 66"/>
                    <a:gd name="T47" fmla="*/ 4 h 111"/>
                    <a:gd name="T48" fmla="*/ 9 w 66"/>
                    <a:gd name="T49" fmla="*/ 5 h 111"/>
                    <a:gd name="T50" fmla="*/ 4 w 66"/>
                    <a:gd name="T51" fmla="*/ 7 h 111"/>
                    <a:gd name="T52" fmla="*/ 2 w 66"/>
                    <a:gd name="T53" fmla="*/ 8 h 111"/>
                    <a:gd name="T54" fmla="*/ 0 w 66"/>
                    <a:gd name="T55" fmla="*/ 11 h 111"/>
                    <a:gd name="T56" fmla="*/ 0 w 66"/>
                    <a:gd name="T57" fmla="*/ 11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6" h="111">
                      <a:moveTo>
                        <a:pt x="0" y="110"/>
                      </a:moveTo>
                      <a:lnTo>
                        <a:pt x="2" y="108"/>
                      </a:lnTo>
                      <a:lnTo>
                        <a:pt x="5" y="105"/>
                      </a:lnTo>
                      <a:lnTo>
                        <a:pt x="8" y="104"/>
                      </a:lnTo>
                      <a:lnTo>
                        <a:pt x="14" y="102"/>
                      </a:lnTo>
                      <a:lnTo>
                        <a:pt x="21" y="101"/>
                      </a:lnTo>
                      <a:lnTo>
                        <a:pt x="27" y="101"/>
                      </a:lnTo>
                      <a:lnTo>
                        <a:pt x="32" y="101"/>
                      </a:lnTo>
                      <a:lnTo>
                        <a:pt x="42" y="101"/>
                      </a:lnTo>
                      <a:lnTo>
                        <a:pt x="51" y="102"/>
                      </a:lnTo>
                      <a:lnTo>
                        <a:pt x="56" y="104"/>
                      </a:lnTo>
                      <a:lnTo>
                        <a:pt x="59" y="105"/>
                      </a:lnTo>
                      <a:lnTo>
                        <a:pt x="62" y="106"/>
                      </a:lnTo>
                      <a:lnTo>
                        <a:pt x="65" y="110"/>
                      </a:lnTo>
                      <a:lnTo>
                        <a:pt x="65" y="11"/>
                      </a:lnTo>
                      <a:lnTo>
                        <a:pt x="64" y="8"/>
                      </a:lnTo>
                      <a:lnTo>
                        <a:pt x="60" y="6"/>
                      </a:lnTo>
                      <a:lnTo>
                        <a:pt x="56" y="5"/>
                      </a:lnTo>
                      <a:lnTo>
                        <a:pt x="51" y="4"/>
                      </a:lnTo>
                      <a:lnTo>
                        <a:pt x="42" y="2"/>
                      </a:lnTo>
                      <a:lnTo>
                        <a:pt x="32" y="0"/>
                      </a:lnTo>
                      <a:lnTo>
                        <a:pt x="24" y="1"/>
                      </a:lnTo>
                      <a:lnTo>
                        <a:pt x="18" y="2"/>
                      </a:lnTo>
                      <a:lnTo>
                        <a:pt x="14" y="4"/>
                      </a:lnTo>
                      <a:lnTo>
                        <a:pt x="9" y="5"/>
                      </a:lnTo>
                      <a:lnTo>
                        <a:pt x="4" y="7"/>
                      </a:lnTo>
                      <a:lnTo>
                        <a:pt x="2" y="8"/>
                      </a:lnTo>
                      <a:lnTo>
                        <a:pt x="0" y="11"/>
                      </a:lnTo>
                      <a:lnTo>
                        <a:pt x="0" y="110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40404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2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062" y="2108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E0E0E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0426" name="Freeform 26"/>
              <p:cNvSpPr>
                <a:spLocks/>
              </p:cNvSpPr>
              <p:nvPr/>
            </p:nvSpPr>
            <p:spPr bwMode="auto">
              <a:xfrm>
                <a:off x="3030" y="1909"/>
                <a:ext cx="109" cy="226"/>
              </a:xfrm>
              <a:custGeom>
                <a:avLst/>
                <a:gdLst>
                  <a:gd name="T0" fmla="*/ 0 w 109"/>
                  <a:gd name="T1" fmla="*/ 0 h 226"/>
                  <a:gd name="T2" fmla="*/ 0 w 109"/>
                  <a:gd name="T3" fmla="*/ 225 h 226"/>
                  <a:gd name="T4" fmla="*/ 108 w 109"/>
                  <a:gd name="T5" fmla="*/ 225 h 226"/>
                  <a:gd name="T6" fmla="*/ 108 w 109"/>
                  <a:gd name="T7" fmla="*/ 0 h 226"/>
                  <a:gd name="T8" fmla="*/ 0 w 109"/>
                  <a:gd name="T9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226">
                    <a:moveTo>
                      <a:pt x="0" y="0"/>
                    </a:moveTo>
                    <a:lnTo>
                      <a:pt x="0" y="225"/>
                    </a:lnTo>
                    <a:lnTo>
                      <a:pt x="108" y="225"/>
                    </a:lnTo>
                    <a:lnTo>
                      <a:pt x="10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0427" name="Group 27"/>
            <p:cNvGrpSpPr>
              <a:grpSpLocks/>
            </p:cNvGrpSpPr>
            <p:nvPr/>
          </p:nvGrpSpPr>
          <p:grpSpPr bwMode="auto">
            <a:xfrm>
              <a:off x="2688" y="857"/>
              <a:ext cx="796" cy="1454"/>
              <a:chOff x="2688" y="857"/>
              <a:chExt cx="796" cy="1454"/>
            </a:xfrm>
          </p:grpSpPr>
          <p:grpSp>
            <p:nvGrpSpPr>
              <p:cNvPr id="230428" name="Group 28"/>
              <p:cNvGrpSpPr>
                <a:grpSpLocks/>
              </p:cNvGrpSpPr>
              <p:nvPr/>
            </p:nvGrpSpPr>
            <p:grpSpPr bwMode="auto">
              <a:xfrm>
                <a:off x="2988" y="857"/>
                <a:ext cx="151" cy="1053"/>
                <a:chOff x="2988" y="857"/>
                <a:chExt cx="151" cy="1053"/>
              </a:xfrm>
            </p:grpSpPr>
            <p:sp>
              <p:nvSpPr>
                <p:cNvPr id="230429" name="Freeform 29"/>
                <p:cNvSpPr>
                  <a:spLocks/>
                </p:cNvSpPr>
                <p:nvPr/>
              </p:nvSpPr>
              <p:spPr bwMode="auto">
                <a:xfrm>
                  <a:off x="2988" y="1778"/>
                  <a:ext cx="151" cy="132"/>
                </a:xfrm>
                <a:custGeom>
                  <a:avLst/>
                  <a:gdLst>
                    <a:gd name="T0" fmla="*/ 42 w 151"/>
                    <a:gd name="T1" fmla="*/ 131 h 132"/>
                    <a:gd name="T2" fmla="*/ 150 w 151"/>
                    <a:gd name="T3" fmla="*/ 131 h 132"/>
                    <a:gd name="T4" fmla="*/ 150 w 151"/>
                    <a:gd name="T5" fmla="*/ 0 h 132"/>
                    <a:gd name="T6" fmla="*/ 42 w 151"/>
                    <a:gd name="T7" fmla="*/ 0 h 132"/>
                    <a:gd name="T8" fmla="*/ 42 w 151"/>
                    <a:gd name="T9" fmla="*/ 57 h 132"/>
                    <a:gd name="T10" fmla="*/ 22 w 151"/>
                    <a:gd name="T11" fmla="*/ 57 h 132"/>
                    <a:gd name="T12" fmla="*/ 22 w 151"/>
                    <a:gd name="T13" fmla="*/ 38 h 132"/>
                    <a:gd name="T14" fmla="*/ 0 w 151"/>
                    <a:gd name="T15" fmla="*/ 38 h 132"/>
                    <a:gd name="T16" fmla="*/ 0 w 151"/>
                    <a:gd name="T17" fmla="*/ 93 h 132"/>
                    <a:gd name="T18" fmla="*/ 22 w 151"/>
                    <a:gd name="T19" fmla="*/ 93 h 132"/>
                    <a:gd name="T20" fmla="*/ 22 w 151"/>
                    <a:gd name="T21" fmla="*/ 76 h 132"/>
                    <a:gd name="T22" fmla="*/ 42 w 151"/>
                    <a:gd name="T23" fmla="*/ 76 h 132"/>
                    <a:gd name="T24" fmla="*/ 42 w 151"/>
                    <a:gd name="T25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1" h="132">
                      <a:moveTo>
                        <a:pt x="42" y="131"/>
                      </a:moveTo>
                      <a:lnTo>
                        <a:pt x="150" y="13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42" y="57"/>
                      </a:lnTo>
                      <a:lnTo>
                        <a:pt x="22" y="57"/>
                      </a:lnTo>
                      <a:lnTo>
                        <a:pt x="22" y="38"/>
                      </a:lnTo>
                      <a:lnTo>
                        <a:pt x="0" y="38"/>
                      </a:lnTo>
                      <a:lnTo>
                        <a:pt x="0" y="93"/>
                      </a:lnTo>
                      <a:lnTo>
                        <a:pt x="22" y="93"/>
                      </a:lnTo>
                      <a:lnTo>
                        <a:pt x="22" y="76"/>
                      </a:lnTo>
                      <a:lnTo>
                        <a:pt x="42" y="76"/>
                      </a:lnTo>
                      <a:lnTo>
                        <a:pt x="42" y="131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30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084" y="857"/>
                  <a:ext cx="0" cy="927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0431" name="Group 31"/>
              <p:cNvGrpSpPr>
                <a:grpSpLocks/>
              </p:cNvGrpSpPr>
              <p:nvPr/>
            </p:nvGrpSpPr>
            <p:grpSpPr bwMode="auto">
              <a:xfrm>
                <a:off x="2688" y="1909"/>
                <a:ext cx="796" cy="402"/>
                <a:chOff x="2688" y="1909"/>
                <a:chExt cx="796" cy="402"/>
              </a:xfrm>
            </p:grpSpPr>
            <p:sp>
              <p:nvSpPr>
                <p:cNvPr id="230432" name="Freeform 32"/>
                <p:cNvSpPr>
                  <a:spLocks/>
                </p:cNvSpPr>
                <p:nvPr/>
              </p:nvSpPr>
              <p:spPr bwMode="auto">
                <a:xfrm>
                  <a:off x="2688" y="1909"/>
                  <a:ext cx="796" cy="402"/>
                </a:xfrm>
                <a:custGeom>
                  <a:avLst/>
                  <a:gdLst>
                    <a:gd name="T0" fmla="*/ 342 w 796"/>
                    <a:gd name="T1" fmla="*/ 0 h 402"/>
                    <a:gd name="T2" fmla="*/ 0 w 796"/>
                    <a:gd name="T3" fmla="*/ 357 h 402"/>
                    <a:gd name="T4" fmla="*/ 86 w 796"/>
                    <a:gd name="T5" fmla="*/ 376 h 402"/>
                    <a:gd name="T6" fmla="*/ 186 w 796"/>
                    <a:gd name="T7" fmla="*/ 390 h 402"/>
                    <a:gd name="T8" fmla="*/ 300 w 796"/>
                    <a:gd name="T9" fmla="*/ 399 h 402"/>
                    <a:gd name="T10" fmla="*/ 396 w 796"/>
                    <a:gd name="T11" fmla="*/ 401 h 402"/>
                    <a:gd name="T12" fmla="*/ 499 w 796"/>
                    <a:gd name="T13" fmla="*/ 399 h 402"/>
                    <a:gd name="T14" fmla="*/ 596 w 796"/>
                    <a:gd name="T15" fmla="*/ 390 h 402"/>
                    <a:gd name="T16" fmla="*/ 683 w 796"/>
                    <a:gd name="T17" fmla="*/ 380 h 402"/>
                    <a:gd name="T18" fmla="*/ 795 w 796"/>
                    <a:gd name="T19" fmla="*/ 357 h 402"/>
                    <a:gd name="T20" fmla="*/ 450 w 796"/>
                    <a:gd name="T21" fmla="*/ 0 h 402"/>
                    <a:gd name="T22" fmla="*/ 342 w 796"/>
                    <a:gd name="T23" fmla="*/ 0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96" h="402">
                      <a:moveTo>
                        <a:pt x="342" y="0"/>
                      </a:moveTo>
                      <a:lnTo>
                        <a:pt x="0" y="357"/>
                      </a:lnTo>
                      <a:lnTo>
                        <a:pt x="86" y="376"/>
                      </a:lnTo>
                      <a:lnTo>
                        <a:pt x="186" y="390"/>
                      </a:lnTo>
                      <a:lnTo>
                        <a:pt x="300" y="399"/>
                      </a:lnTo>
                      <a:lnTo>
                        <a:pt x="396" y="401"/>
                      </a:lnTo>
                      <a:lnTo>
                        <a:pt x="499" y="399"/>
                      </a:lnTo>
                      <a:lnTo>
                        <a:pt x="596" y="390"/>
                      </a:lnTo>
                      <a:lnTo>
                        <a:pt x="683" y="380"/>
                      </a:lnTo>
                      <a:lnTo>
                        <a:pt x="795" y="357"/>
                      </a:lnTo>
                      <a:lnTo>
                        <a:pt x="450" y="0"/>
                      </a:lnTo>
                      <a:lnTo>
                        <a:pt x="342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33" name="Freeform 33"/>
                <p:cNvSpPr>
                  <a:spLocks/>
                </p:cNvSpPr>
                <p:nvPr/>
              </p:nvSpPr>
              <p:spPr bwMode="auto">
                <a:xfrm>
                  <a:off x="2774" y="1909"/>
                  <a:ext cx="298" cy="392"/>
                </a:xfrm>
                <a:custGeom>
                  <a:avLst/>
                  <a:gdLst>
                    <a:gd name="T0" fmla="*/ 283 w 298"/>
                    <a:gd name="T1" fmla="*/ 0 h 392"/>
                    <a:gd name="T2" fmla="*/ 0 w 298"/>
                    <a:gd name="T3" fmla="*/ 374 h 392"/>
                    <a:gd name="T4" fmla="*/ 109 w 298"/>
                    <a:gd name="T5" fmla="*/ 391 h 392"/>
                    <a:gd name="T6" fmla="*/ 297 w 298"/>
                    <a:gd name="T7" fmla="*/ 0 h 392"/>
                    <a:gd name="T8" fmla="*/ 283 w 298"/>
                    <a:gd name="T9" fmla="*/ 0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8" h="392">
                      <a:moveTo>
                        <a:pt x="283" y="0"/>
                      </a:moveTo>
                      <a:lnTo>
                        <a:pt x="0" y="374"/>
                      </a:lnTo>
                      <a:lnTo>
                        <a:pt x="109" y="391"/>
                      </a:lnTo>
                      <a:lnTo>
                        <a:pt x="297" y="0"/>
                      </a:lnTo>
                      <a:lnTo>
                        <a:pt x="283" y="0"/>
                      </a:lnTo>
                    </a:path>
                  </a:pathLst>
                </a:custGeom>
                <a:solidFill>
                  <a:srgbClr val="E0E0E0"/>
                </a:solidFill>
                <a:ln w="12700" cap="rnd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30434" name="Group 34"/>
          <p:cNvGrpSpPr>
            <a:grpSpLocks/>
          </p:cNvGrpSpPr>
          <p:nvPr/>
        </p:nvGrpSpPr>
        <p:grpSpPr bwMode="auto">
          <a:xfrm>
            <a:off x="3533775" y="2803055"/>
            <a:ext cx="2725738" cy="2859087"/>
            <a:chOff x="1266" y="2141"/>
            <a:chExt cx="1717" cy="1801"/>
          </a:xfrm>
        </p:grpSpPr>
        <p:sp>
          <p:nvSpPr>
            <p:cNvPr id="230435" name="Freeform 35"/>
            <p:cNvSpPr>
              <a:spLocks/>
            </p:cNvSpPr>
            <p:nvPr/>
          </p:nvSpPr>
          <p:spPr bwMode="auto">
            <a:xfrm>
              <a:off x="2657" y="3305"/>
              <a:ext cx="326" cy="357"/>
            </a:xfrm>
            <a:custGeom>
              <a:avLst/>
              <a:gdLst>
                <a:gd name="T0" fmla="*/ 112 w 326"/>
                <a:gd name="T1" fmla="*/ 0 h 357"/>
                <a:gd name="T2" fmla="*/ 166 w 326"/>
                <a:gd name="T3" fmla="*/ 54 h 357"/>
                <a:gd name="T4" fmla="*/ 224 w 326"/>
                <a:gd name="T5" fmla="*/ 74 h 357"/>
                <a:gd name="T6" fmla="*/ 271 w 326"/>
                <a:gd name="T7" fmla="*/ 111 h 357"/>
                <a:gd name="T8" fmla="*/ 298 w 326"/>
                <a:gd name="T9" fmla="*/ 158 h 357"/>
                <a:gd name="T10" fmla="*/ 325 w 326"/>
                <a:gd name="T11" fmla="*/ 191 h 357"/>
                <a:gd name="T12" fmla="*/ 316 w 326"/>
                <a:gd name="T13" fmla="*/ 215 h 357"/>
                <a:gd name="T14" fmla="*/ 294 w 326"/>
                <a:gd name="T15" fmla="*/ 219 h 357"/>
                <a:gd name="T16" fmla="*/ 231 w 326"/>
                <a:gd name="T17" fmla="*/ 146 h 357"/>
                <a:gd name="T18" fmla="*/ 305 w 326"/>
                <a:gd name="T19" fmla="*/ 280 h 357"/>
                <a:gd name="T20" fmla="*/ 280 w 326"/>
                <a:gd name="T21" fmla="*/ 324 h 357"/>
                <a:gd name="T22" fmla="*/ 236 w 326"/>
                <a:gd name="T23" fmla="*/ 350 h 357"/>
                <a:gd name="T24" fmla="*/ 172 w 326"/>
                <a:gd name="T25" fmla="*/ 356 h 357"/>
                <a:gd name="T26" fmla="*/ 134 w 326"/>
                <a:gd name="T27" fmla="*/ 327 h 357"/>
                <a:gd name="T28" fmla="*/ 92 w 326"/>
                <a:gd name="T29" fmla="*/ 260 h 357"/>
                <a:gd name="T30" fmla="*/ 69 w 326"/>
                <a:gd name="T31" fmla="*/ 144 h 357"/>
                <a:gd name="T32" fmla="*/ 0 w 326"/>
                <a:gd name="T33" fmla="*/ 56 h 357"/>
                <a:gd name="T34" fmla="*/ 112 w 326"/>
                <a:gd name="T35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6" h="357">
                  <a:moveTo>
                    <a:pt x="112" y="0"/>
                  </a:moveTo>
                  <a:lnTo>
                    <a:pt x="166" y="54"/>
                  </a:lnTo>
                  <a:lnTo>
                    <a:pt x="224" y="74"/>
                  </a:lnTo>
                  <a:lnTo>
                    <a:pt x="271" y="111"/>
                  </a:lnTo>
                  <a:lnTo>
                    <a:pt x="298" y="158"/>
                  </a:lnTo>
                  <a:lnTo>
                    <a:pt x="325" y="191"/>
                  </a:lnTo>
                  <a:lnTo>
                    <a:pt x="316" y="215"/>
                  </a:lnTo>
                  <a:lnTo>
                    <a:pt x="294" y="219"/>
                  </a:lnTo>
                  <a:lnTo>
                    <a:pt x="231" y="146"/>
                  </a:lnTo>
                  <a:lnTo>
                    <a:pt x="305" y="280"/>
                  </a:lnTo>
                  <a:lnTo>
                    <a:pt x="280" y="324"/>
                  </a:lnTo>
                  <a:lnTo>
                    <a:pt x="236" y="350"/>
                  </a:lnTo>
                  <a:lnTo>
                    <a:pt x="172" y="356"/>
                  </a:lnTo>
                  <a:lnTo>
                    <a:pt x="134" y="327"/>
                  </a:lnTo>
                  <a:lnTo>
                    <a:pt x="92" y="260"/>
                  </a:lnTo>
                  <a:lnTo>
                    <a:pt x="69" y="144"/>
                  </a:lnTo>
                  <a:lnTo>
                    <a:pt x="0" y="56"/>
                  </a:lnTo>
                  <a:lnTo>
                    <a:pt x="112" y="0"/>
                  </a:lnTo>
                </a:path>
              </a:pathLst>
            </a:custGeom>
            <a:solidFill>
              <a:srgbClr val="FFE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436" name="Freeform 36"/>
            <p:cNvSpPr>
              <a:spLocks/>
            </p:cNvSpPr>
            <p:nvPr/>
          </p:nvSpPr>
          <p:spPr bwMode="auto">
            <a:xfrm>
              <a:off x="2308" y="2682"/>
              <a:ext cx="59" cy="231"/>
            </a:xfrm>
            <a:custGeom>
              <a:avLst/>
              <a:gdLst>
                <a:gd name="T0" fmla="*/ 0 w 59"/>
                <a:gd name="T1" fmla="*/ 230 h 231"/>
                <a:gd name="T2" fmla="*/ 17 w 59"/>
                <a:gd name="T3" fmla="*/ 195 h 231"/>
                <a:gd name="T4" fmla="*/ 31 w 59"/>
                <a:gd name="T5" fmla="*/ 149 h 231"/>
                <a:gd name="T6" fmla="*/ 44 w 59"/>
                <a:gd name="T7" fmla="*/ 106 h 231"/>
                <a:gd name="T8" fmla="*/ 52 w 59"/>
                <a:gd name="T9" fmla="*/ 69 h 231"/>
                <a:gd name="T10" fmla="*/ 58 w 59"/>
                <a:gd name="T11" fmla="*/ 33 h 231"/>
                <a:gd name="T12" fmla="*/ 54 w 59"/>
                <a:gd name="T1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31">
                  <a:moveTo>
                    <a:pt x="0" y="230"/>
                  </a:moveTo>
                  <a:lnTo>
                    <a:pt x="17" y="195"/>
                  </a:lnTo>
                  <a:lnTo>
                    <a:pt x="31" y="149"/>
                  </a:lnTo>
                  <a:lnTo>
                    <a:pt x="44" y="106"/>
                  </a:lnTo>
                  <a:lnTo>
                    <a:pt x="52" y="69"/>
                  </a:lnTo>
                  <a:lnTo>
                    <a:pt x="58" y="33"/>
                  </a:lnTo>
                  <a:lnTo>
                    <a:pt x="5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0437" name="Group 37"/>
            <p:cNvGrpSpPr>
              <a:grpSpLocks/>
            </p:cNvGrpSpPr>
            <p:nvPr/>
          </p:nvGrpSpPr>
          <p:grpSpPr bwMode="auto">
            <a:xfrm>
              <a:off x="1470" y="2487"/>
              <a:ext cx="1412" cy="1110"/>
              <a:chOff x="1470" y="2487"/>
              <a:chExt cx="1412" cy="1110"/>
            </a:xfrm>
          </p:grpSpPr>
          <p:sp>
            <p:nvSpPr>
              <p:cNvPr id="230438" name="Freeform 38"/>
              <p:cNvSpPr>
                <a:spLocks/>
              </p:cNvSpPr>
              <p:nvPr/>
            </p:nvSpPr>
            <p:spPr bwMode="auto">
              <a:xfrm>
                <a:off x="1470" y="2487"/>
                <a:ext cx="1412" cy="1110"/>
              </a:xfrm>
              <a:custGeom>
                <a:avLst/>
                <a:gdLst>
                  <a:gd name="T0" fmla="*/ 57 w 1412"/>
                  <a:gd name="T1" fmla="*/ 894 h 1110"/>
                  <a:gd name="T2" fmla="*/ 139 w 1412"/>
                  <a:gd name="T3" fmla="*/ 988 h 1110"/>
                  <a:gd name="T4" fmla="*/ 229 w 1412"/>
                  <a:gd name="T5" fmla="*/ 1051 h 1110"/>
                  <a:gd name="T6" fmla="*/ 297 w 1412"/>
                  <a:gd name="T7" fmla="*/ 1082 h 1110"/>
                  <a:gd name="T8" fmla="*/ 354 w 1412"/>
                  <a:gd name="T9" fmla="*/ 1100 h 1110"/>
                  <a:gd name="T10" fmla="*/ 430 w 1412"/>
                  <a:gd name="T11" fmla="*/ 1109 h 1110"/>
                  <a:gd name="T12" fmla="*/ 522 w 1412"/>
                  <a:gd name="T13" fmla="*/ 1103 h 1110"/>
                  <a:gd name="T14" fmla="*/ 612 w 1412"/>
                  <a:gd name="T15" fmla="*/ 1083 h 1110"/>
                  <a:gd name="T16" fmla="*/ 665 w 1412"/>
                  <a:gd name="T17" fmla="*/ 1011 h 1110"/>
                  <a:gd name="T18" fmla="*/ 680 w 1412"/>
                  <a:gd name="T19" fmla="*/ 895 h 1110"/>
                  <a:gd name="T20" fmla="*/ 710 w 1412"/>
                  <a:gd name="T21" fmla="*/ 745 h 1110"/>
                  <a:gd name="T22" fmla="*/ 745 w 1412"/>
                  <a:gd name="T23" fmla="*/ 616 h 1110"/>
                  <a:gd name="T24" fmla="*/ 799 w 1412"/>
                  <a:gd name="T25" fmla="*/ 500 h 1110"/>
                  <a:gd name="T26" fmla="*/ 838 w 1412"/>
                  <a:gd name="T27" fmla="*/ 425 h 1110"/>
                  <a:gd name="T28" fmla="*/ 967 w 1412"/>
                  <a:gd name="T29" fmla="*/ 636 h 1110"/>
                  <a:gd name="T30" fmla="*/ 1118 w 1412"/>
                  <a:gd name="T31" fmla="*/ 867 h 1110"/>
                  <a:gd name="T32" fmla="*/ 1229 w 1412"/>
                  <a:gd name="T33" fmla="*/ 966 h 1110"/>
                  <a:gd name="T34" fmla="*/ 1411 w 1412"/>
                  <a:gd name="T35" fmla="*/ 845 h 1110"/>
                  <a:gd name="T36" fmla="*/ 1329 w 1412"/>
                  <a:gd name="T37" fmla="*/ 701 h 1110"/>
                  <a:gd name="T38" fmla="*/ 1255 w 1412"/>
                  <a:gd name="T39" fmla="*/ 560 h 1110"/>
                  <a:gd name="T40" fmla="*/ 1197 w 1412"/>
                  <a:gd name="T41" fmla="*/ 466 h 1110"/>
                  <a:gd name="T42" fmla="*/ 1114 w 1412"/>
                  <a:gd name="T43" fmla="*/ 391 h 1110"/>
                  <a:gd name="T44" fmla="*/ 1082 w 1412"/>
                  <a:gd name="T45" fmla="*/ 349 h 1110"/>
                  <a:gd name="T46" fmla="*/ 971 w 1412"/>
                  <a:gd name="T47" fmla="*/ 166 h 1110"/>
                  <a:gd name="T48" fmla="*/ 936 w 1412"/>
                  <a:gd name="T49" fmla="*/ 110 h 1110"/>
                  <a:gd name="T50" fmla="*/ 888 w 1412"/>
                  <a:gd name="T51" fmla="*/ 69 h 1110"/>
                  <a:gd name="T52" fmla="*/ 826 w 1412"/>
                  <a:gd name="T53" fmla="*/ 28 h 1110"/>
                  <a:gd name="T54" fmla="*/ 621 w 1412"/>
                  <a:gd name="T55" fmla="*/ 0 h 1110"/>
                  <a:gd name="T56" fmla="*/ 437 w 1412"/>
                  <a:gd name="T57" fmla="*/ 32 h 1110"/>
                  <a:gd name="T58" fmla="*/ 396 w 1412"/>
                  <a:gd name="T59" fmla="*/ 69 h 1110"/>
                  <a:gd name="T60" fmla="*/ 364 w 1412"/>
                  <a:gd name="T61" fmla="*/ 73 h 1110"/>
                  <a:gd name="T62" fmla="*/ 319 w 1412"/>
                  <a:gd name="T63" fmla="*/ 123 h 1110"/>
                  <a:gd name="T64" fmla="*/ 254 w 1412"/>
                  <a:gd name="T65" fmla="*/ 176 h 1110"/>
                  <a:gd name="T66" fmla="*/ 189 w 1412"/>
                  <a:gd name="T67" fmla="*/ 220 h 1110"/>
                  <a:gd name="T68" fmla="*/ 133 w 1412"/>
                  <a:gd name="T69" fmla="*/ 270 h 1110"/>
                  <a:gd name="T70" fmla="*/ 96 w 1412"/>
                  <a:gd name="T71" fmla="*/ 326 h 1110"/>
                  <a:gd name="T72" fmla="*/ 64 w 1412"/>
                  <a:gd name="T73" fmla="*/ 410 h 1110"/>
                  <a:gd name="T74" fmla="*/ 27 w 1412"/>
                  <a:gd name="T75" fmla="*/ 485 h 1110"/>
                  <a:gd name="T76" fmla="*/ 13 w 1412"/>
                  <a:gd name="T77" fmla="*/ 554 h 1110"/>
                  <a:gd name="T78" fmla="*/ 17 w 1412"/>
                  <a:gd name="T79" fmla="*/ 629 h 1110"/>
                  <a:gd name="T80" fmla="*/ 13 w 1412"/>
                  <a:gd name="T81" fmla="*/ 716 h 1110"/>
                  <a:gd name="T82" fmla="*/ 0 w 1412"/>
                  <a:gd name="T83" fmla="*/ 801 h 1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12" h="1110">
                    <a:moveTo>
                      <a:pt x="4" y="831"/>
                    </a:moveTo>
                    <a:lnTo>
                      <a:pt x="57" y="894"/>
                    </a:lnTo>
                    <a:lnTo>
                      <a:pt x="96" y="941"/>
                    </a:lnTo>
                    <a:lnTo>
                      <a:pt x="139" y="988"/>
                    </a:lnTo>
                    <a:lnTo>
                      <a:pt x="189" y="1028"/>
                    </a:lnTo>
                    <a:lnTo>
                      <a:pt x="229" y="1051"/>
                    </a:lnTo>
                    <a:lnTo>
                      <a:pt x="261" y="1067"/>
                    </a:lnTo>
                    <a:lnTo>
                      <a:pt x="297" y="1082"/>
                    </a:lnTo>
                    <a:lnTo>
                      <a:pt x="315" y="1088"/>
                    </a:lnTo>
                    <a:lnTo>
                      <a:pt x="354" y="1100"/>
                    </a:lnTo>
                    <a:lnTo>
                      <a:pt x="397" y="1107"/>
                    </a:lnTo>
                    <a:lnTo>
                      <a:pt x="430" y="1109"/>
                    </a:lnTo>
                    <a:lnTo>
                      <a:pt x="469" y="1109"/>
                    </a:lnTo>
                    <a:lnTo>
                      <a:pt x="522" y="1103"/>
                    </a:lnTo>
                    <a:lnTo>
                      <a:pt x="583" y="1098"/>
                    </a:lnTo>
                    <a:lnTo>
                      <a:pt x="612" y="1083"/>
                    </a:lnTo>
                    <a:lnTo>
                      <a:pt x="652" y="1051"/>
                    </a:lnTo>
                    <a:lnTo>
                      <a:pt x="665" y="1011"/>
                    </a:lnTo>
                    <a:lnTo>
                      <a:pt x="676" y="951"/>
                    </a:lnTo>
                    <a:lnTo>
                      <a:pt x="680" y="895"/>
                    </a:lnTo>
                    <a:lnTo>
                      <a:pt x="695" y="816"/>
                    </a:lnTo>
                    <a:lnTo>
                      <a:pt x="710" y="745"/>
                    </a:lnTo>
                    <a:lnTo>
                      <a:pt x="730" y="672"/>
                    </a:lnTo>
                    <a:lnTo>
                      <a:pt x="745" y="616"/>
                    </a:lnTo>
                    <a:lnTo>
                      <a:pt x="767" y="557"/>
                    </a:lnTo>
                    <a:lnTo>
                      <a:pt x="799" y="500"/>
                    </a:lnTo>
                    <a:lnTo>
                      <a:pt x="821" y="450"/>
                    </a:lnTo>
                    <a:lnTo>
                      <a:pt x="838" y="425"/>
                    </a:lnTo>
                    <a:lnTo>
                      <a:pt x="885" y="492"/>
                    </a:lnTo>
                    <a:lnTo>
                      <a:pt x="967" y="636"/>
                    </a:lnTo>
                    <a:lnTo>
                      <a:pt x="1086" y="814"/>
                    </a:lnTo>
                    <a:lnTo>
                      <a:pt x="1118" y="867"/>
                    </a:lnTo>
                    <a:lnTo>
                      <a:pt x="1171" y="930"/>
                    </a:lnTo>
                    <a:lnTo>
                      <a:pt x="1229" y="966"/>
                    </a:lnTo>
                    <a:lnTo>
                      <a:pt x="1305" y="892"/>
                    </a:lnTo>
                    <a:lnTo>
                      <a:pt x="1411" y="845"/>
                    </a:lnTo>
                    <a:lnTo>
                      <a:pt x="1366" y="780"/>
                    </a:lnTo>
                    <a:lnTo>
                      <a:pt x="1329" y="701"/>
                    </a:lnTo>
                    <a:lnTo>
                      <a:pt x="1290" y="626"/>
                    </a:lnTo>
                    <a:lnTo>
                      <a:pt x="1255" y="560"/>
                    </a:lnTo>
                    <a:lnTo>
                      <a:pt x="1218" y="501"/>
                    </a:lnTo>
                    <a:lnTo>
                      <a:pt x="1197" y="466"/>
                    </a:lnTo>
                    <a:lnTo>
                      <a:pt x="1160" y="422"/>
                    </a:lnTo>
                    <a:lnTo>
                      <a:pt x="1114" y="391"/>
                    </a:lnTo>
                    <a:lnTo>
                      <a:pt x="1097" y="376"/>
                    </a:lnTo>
                    <a:lnTo>
                      <a:pt x="1082" y="349"/>
                    </a:lnTo>
                    <a:lnTo>
                      <a:pt x="1045" y="285"/>
                    </a:lnTo>
                    <a:lnTo>
                      <a:pt x="971" y="166"/>
                    </a:lnTo>
                    <a:lnTo>
                      <a:pt x="952" y="130"/>
                    </a:lnTo>
                    <a:lnTo>
                      <a:pt x="936" y="110"/>
                    </a:lnTo>
                    <a:lnTo>
                      <a:pt x="914" y="90"/>
                    </a:lnTo>
                    <a:lnTo>
                      <a:pt x="888" y="69"/>
                    </a:lnTo>
                    <a:lnTo>
                      <a:pt x="864" y="50"/>
                    </a:lnTo>
                    <a:lnTo>
                      <a:pt x="826" y="28"/>
                    </a:lnTo>
                    <a:lnTo>
                      <a:pt x="740" y="14"/>
                    </a:lnTo>
                    <a:lnTo>
                      <a:pt x="621" y="0"/>
                    </a:lnTo>
                    <a:lnTo>
                      <a:pt x="503" y="4"/>
                    </a:lnTo>
                    <a:lnTo>
                      <a:pt x="437" y="32"/>
                    </a:lnTo>
                    <a:lnTo>
                      <a:pt x="414" y="54"/>
                    </a:lnTo>
                    <a:lnTo>
                      <a:pt x="396" y="69"/>
                    </a:lnTo>
                    <a:lnTo>
                      <a:pt x="379" y="67"/>
                    </a:lnTo>
                    <a:lnTo>
                      <a:pt x="364" y="73"/>
                    </a:lnTo>
                    <a:lnTo>
                      <a:pt x="347" y="90"/>
                    </a:lnTo>
                    <a:lnTo>
                      <a:pt x="319" y="123"/>
                    </a:lnTo>
                    <a:lnTo>
                      <a:pt x="289" y="144"/>
                    </a:lnTo>
                    <a:lnTo>
                      <a:pt x="254" y="176"/>
                    </a:lnTo>
                    <a:lnTo>
                      <a:pt x="226" y="194"/>
                    </a:lnTo>
                    <a:lnTo>
                      <a:pt x="189" y="220"/>
                    </a:lnTo>
                    <a:lnTo>
                      <a:pt x="162" y="242"/>
                    </a:lnTo>
                    <a:lnTo>
                      <a:pt x="133" y="270"/>
                    </a:lnTo>
                    <a:lnTo>
                      <a:pt x="113" y="293"/>
                    </a:lnTo>
                    <a:lnTo>
                      <a:pt x="96" y="326"/>
                    </a:lnTo>
                    <a:lnTo>
                      <a:pt x="81" y="370"/>
                    </a:lnTo>
                    <a:lnTo>
                      <a:pt x="64" y="410"/>
                    </a:lnTo>
                    <a:lnTo>
                      <a:pt x="46" y="447"/>
                    </a:lnTo>
                    <a:lnTo>
                      <a:pt x="27" y="485"/>
                    </a:lnTo>
                    <a:lnTo>
                      <a:pt x="17" y="520"/>
                    </a:lnTo>
                    <a:lnTo>
                      <a:pt x="13" y="554"/>
                    </a:lnTo>
                    <a:lnTo>
                      <a:pt x="11" y="591"/>
                    </a:lnTo>
                    <a:lnTo>
                      <a:pt x="17" y="629"/>
                    </a:lnTo>
                    <a:lnTo>
                      <a:pt x="17" y="669"/>
                    </a:lnTo>
                    <a:lnTo>
                      <a:pt x="13" y="716"/>
                    </a:lnTo>
                    <a:lnTo>
                      <a:pt x="7" y="758"/>
                    </a:lnTo>
                    <a:lnTo>
                      <a:pt x="0" y="801"/>
                    </a:lnTo>
                    <a:lnTo>
                      <a:pt x="4" y="831"/>
                    </a:lnTo>
                  </a:path>
                </a:pathLst>
              </a:custGeom>
              <a:solidFill>
                <a:srgbClr val="808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39" name="Freeform 39"/>
              <p:cNvSpPr>
                <a:spLocks/>
              </p:cNvSpPr>
              <p:nvPr/>
            </p:nvSpPr>
            <p:spPr bwMode="auto">
              <a:xfrm>
                <a:off x="1785" y="2615"/>
                <a:ext cx="1088" cy="972"/>
              </a:xfrm>
              <a:custGeom>
                <a:avLst/>
                <a:gdLst>
                  <a:gd name="T0" fmla="*/ 0 w 1088"/>
                  <a:gd name="T1" fmla="*/ 950 h 972"/>
                  <a:gd name="T2" fmla="*/ 39 w 1088"/>
                  <a:gd name="T3" fmla="*/ 961 h 972"/>
                  <a:gd name="T4" fmla="*/ 81 w 1088"/>
                  <a:gd name="T5" fmla="*/ 968 h 972"/>
                  <a:gd name="T6" fmla="*/ 114 w 1088"/>
                  <a:gd name="T7" fmla="*/ 971 h 972"/>
                  <a:gd name="T8" fmla="*/ 153 w 1088"/>
                  <a:gd name="T9" fmla="*/ 971 h 972"/>
                  <a:gd name="T10" fmla="*/ 205 w 1088"/>
                  <a:gd name="T11" fmla="*/ 965 h 972"/>
                  <a:gd name="T12" fmla="*/ 266 w 1088"/>
                  <a:gd name="T13" fmla="*/ 958 h 972"/>
                  <a:gd name="T14" fmla="*/ 294 w 1088"/>
                  <a:gd name="T15" fmla="*/ 945 h 972"/>
                  <a:gd name="T16" fmla="*/ 334 w 1088"/>
                  <a:gd name="T17" fmla="*/ 912 h 972"/>
                  <a:gd name="T18" fmla="*/ 346 w 1088"/>
                  <a:gd name="T19" fmla="*/ 872 h 972"/>
                  <a:gd name="T20" fmla="*/ 357 w 1088"/>
                  <a:gd name="T21" fmla="*/ 813 h 972"/>
                  <a:gd name="T22" fmla="*/ 361 w 1088"/>
                  <a:gd name="T23" fmla="*/ 758 h 972"/>
                  <a:gd name="T24" fmla="*/ 376 w 1088"/>
                  <a:gd name="T25" fmla="*/ 680 h 972"/>
                  <a:gd name="T26" fmla="*/ 391 w 1088"/>
                  <a:gd name="T27" fmla="*/ 610 h 972"/>
                  <a:gd name="T28" fmla="*/ 411 w 1088"/>
                  <a:gd name="T29" fmla="*/ 538 h 972"/>
                  <a:gd name="T30" fmla="*/ 426 w 1088"/>
                  <a:gd name="T31" fmla="*/ 482 h 972"/>
                  <a:gd name="T32" fmla="*/ 448 w 1088"/>
                  <a:gd name="T33" fmla="*/ 424 h 972"/>
                  <a:gd name="T34" fmla="*/ 479 w 1088"/>
                  <a:gd name="T35" fmla="*/ 368 h 972"/>
                  <a:gd name="T36" fmla="*/ 501 w 1088"/>
                  <a:gd name="T37" fmla="*/ 317 h 972"/>
                  <a:gd name="T38" fmla="*/ 518 w 1088"/>
                  <a:gd name="T39" fmla="*/ 294 h 972"/>
                  <a:gd name="T40" fmla="*/ 565 w 1088"/>
                  <a:gd name="T41" fmla="*/ 359 h 972"/>
                  <a:gd name="T42" fmla="*/ 646 w 1088"/>
                  <a:gd name="T43" fmla="*/ 502 h 972"/>
                  <a:gd name="T44" fmla="*/ 764 w 1088"/>
                  <a:gd name="T45" fmla="*/ 678 h 972"/>
                  <a:gd name="T46" fmla="*/ 796 w 1088"/>
                  <a:gd name="T47" fmla="*/ 730 h 972"/>
                  <a:gd name="T48" fmla="*/ 848 w 1088"/>
                  <a:gd name="T49" fmla="*/ 792 h 972"/>
                  <a:gd name="T50" fmla="*/ 905 w 1088"/>
                  <a:gd name="T51" fmla="*/ 829 h 972"/>
                  <a:gd name="T52" fmla="*/ 981 w 1088"/>
                  <a:gd name="T53" fmla="*/ 755 h 972"/>
                  <a:gd name="T54" fmla="*/ 1087 w 1088"/>
                  <a:gd name="T55" fmla="*/ 708 h 972"/>
                  <a:gd name="T56" fmla="*/ 1041 w 1088"/>
                  <a:gd name="T57" fmla="*/ 646 h 972"/>
                  <a:gd name="T58" fmla="*/ 1005 w 1088"/>
                  <a:gd name="T59" fmla="*/ 566 h 972"/>
                  <a:gd name="T60" fmla="*/ 966 w 1088"/>
                  <a:gd name="T61" fmla="*/ 492 h 972"/>
                  <a:gd name="T62" fmla="*/ 931 w 1088"/>
                  <a:gd name="T63" fmla="*/ 426 h 972"/>
                  <a:gd name="T64" fmla="*/ 894 w 1088"/>
                  <a:gd name="T65" fmla="*/ 369 h 972"/>
                  <a:gd name="T66" fmla="*/ 874 w 1088"/>
                  <a:gd name="T67" fmla="*/ 333 h 972"/>
                  <a:gd name="T68" fmla="*/ 837 w 1088"/>
                  <a:gd name="T69" fmla="*/ 290 h 972"/>
                  <a:gd name="T70" fmla="*/ 792 w 1088"/>
                  <a:gd name="T71" fmla="*/ 260 h 972"/>
                  <a:gd name="T72" fmla="*/ 775 w 1088"/>
                  <a:gd name="T73" fmla="*/ 243 h 972"/>
                  <a:gd name="T74" fmla="*/ 760 w 1088"/>
                  <a:gd name="T75" fmla="*/ 217 h 972"/>
                  <a:gd name="T76" fmla="*/ 724 w 1088"/>
                  <a:gd name="T77" fmla="*/ 155 h 972"/>
                  <a:gd name="T78" fmla="*/ 650 w 1088"/>
                  <a:gd name="T79" fmla="*/ 37 h 972"/>
                  <a:gd name="T80" fmla="*/ 631 w 1088"/>
                  <a:gd name="T81" fmla="*/ 0 h 972"/>
                  <a:gd name="T82" fmla="*/ 0 w 1088"/>
                  <a:gd name="T83" fmla="*/ 95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8" h="972">
                    <a:moveTo>
                      <a:pt x="0" y="950"/>
                    </a:moveTo>
                    <a:lnTo>
                      <a:pt x="39" y="961"/>
                    </a:lnTo>
                    <a:lnTo>
                      <a:pt x="81" y="968"/>
                    </a:lnTo>
                    <a:lnTo>
                      <a:pt x="114" y="971"/>
                    </a:lnTo>
                    <a:lnTo>
                      <a:pt x="153" y="971"/>
                    </a:lnTo>
                    <a:lnTo>
                      <a:pt x="205" y="965"/>
                    </a:lnTo>
                    <a:lnTo>
                      <a:pt x="266" y="958"/>
                    </a:lnTo>
                    <a:lnTo>
                      <a:pt x="294" y="945"/>
                    </a:lnTo>
                    <a:lnTo>
                      <a:pt x="334" y="912"/>
                    </a:lnTo>
                    <a:lnTo>
                      <a:pt x="346" y="872"/>
                    </a:lnTo>
                    <a:lnTo>
                      <a:pt x="357" y="813"/>
                    </a:lnTo>
                    <a:lnTo>
                      <a:pt x="361" y="758"/>
                    </a:lnTo>
                    <a:lnTo>
                      <a:pt x="376" y="680"/>
                    </a:lnTo>
                    <a:lnTo>
                      <a:pt x="391" y="610"/>
                    </a:lnTo>
                    <a:lnTo>
                      <a:pt x="411" y="538"/>
                    </a:lnTo>
                    <a:lnTo>
                      <a:pt x="426" y="482"/>
                    </a:lnTo>
                    <a:lnTo>
                      <a:pt x="448" y="424"/>
                    </a:lnTo>
                    <a:lnTo>
                      <a:pt x="479" y="368"/>
                    </a:lnTo>
                    <a:lnTo>
                      <a:pt x="501" y="317"/>
                    </a:lnTo>
                    <a:lnTo>
                      <a:pt x="518" y="294"/>
                    </a:lnTo>
                    <a:lnTo>
                      <a:pt x="565" y="359"/>
                    </a:lnTo>
                    <a:lnTo>
                      <a:pt x="646" y="502"/>
                    </a:lnTo>
                    <a:lnTo>
                      <a:pt x="764" y="678"/>
                    </a:lnTo>
                    <a:lnTo>
                      <a:pt x="796" y="730"/>
                    </a:lnTo>
                    <a:lnTo>
                      <a:pt x="848" y="792"/>
                    </a:lnTo>
                    <a:lnTo>
                      <a:pt x="905" y="829"/>
                    </a:lnTo>
                    <a:lnTo>
                      <a:pt x="981" y="755"/>
                    </a:lnTo>
                    <a:lnTo>
                      <a:pt x="1087" y="708"/>
                    </a:lnTo>
                    <a:lnTo>
                      <a:pt x="1041" y="646"/>
                    </a:lnTo>
                    <a:lnTo>
                      <a:pt x="1005" y="566"/>
                    </a:lnTo>
                    <a:lnTo>
                      <a:pt x="966" y="492"/>
                    </a:lnTo>
                    <a:lnTo>
                      <a:pt x="931" y="426"/>
                    </a:lnTo>
                    <a:lnTo>
                      <a:pt x="894" y="369"/>
                    </a:lnTo>
                    <a:lnTo>
                      <a:pt x="874" y="333"/>
                    </a:lnTo>
                    <a:lnTo>
                      <a:pt x="837" y="290"/>
                    </a:lnTo>
                    <a:lnTo>
                      <a:pt x="792" y="260"/>
                    </a:lnTo>
                    <a:lnTo>
                      <a:pt x="775" y="243"/>
                    </a:lnTo>
                    <a:lnTo>
                      <a:pt x="760" y="217"/>
                    </a:lnTo>
                    <a:lnTo>
                      <a:pt x="724" y="155"/>
                    </a:lnTo>
                    <a:lnTo>
                      <a:pt x="650" y="37"/>
                    </a:lnTo>
                    <a:lnTo>
                      <a:pt x="631" y="0"/>
                    </a:lnTo>
                    <a:lnTo>
                      <a:pt x="0" y="950"/>
                    </a:lnTo>
                  </a:path>
                </a:pathLst>
              </a:custGeom>
              <a:solidFill>
                <a:srgbClr val="C0C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40" name="Freeform 40"/>
              <p:cNvSpPr>
                <a:spLocks/>
              </p:cNvSpPr>
              <p:nvPr/>
            </p:nvSpPr>
            <p:spPr bwMode="auto">
              <a:xfrm>
                <a:off x="1873" y="2515"/>
                <a:ext cx="205" cy="403"/>
              </a:xfrm>
              <a:custGeom>
                <a:avLst/>
                <a:gdLst>
                  <a:gd name="T0" fmla="*/ 0 w 205"/>
                  <a:gd name="T1" fmla="*/ 41 h 403"/>
                  <a:gd name="T2" fmla="*/ 27 w 205"/>
                  <a:gd name="T3" fmla="*/ 160 h 403"/>
                  <a:gd name="T4" fmla="*/ 54 w 205"/>
                  <a:gd name="T5" fmla="*/ 275 h 403"/>
                  <a:gd name="T6" fmla="*/ 78 w 205"/>
                  <a:gd name="T7" fmla="*/ 335 h 403"/>
                  <a:gd name="T8" fmla="*/ 109 w 205"/>
                  <a:gd name="T9" fmla="*/ 374 h 403"/>
                  <a:gd name="T10" fmla="*/ 150 w 205"/>
                  <a:gd name="T11" fmla="*/ 402 h 403"/>
                  <a:gd name="T12" fmla="*/ 204 w 205"/>
                  <a:gd name="T13" fmla="*/ 271 h 403"/>
                  <a:gd name="T14" fmla="*/ 172 w 205"/>
                  <a:gd name="T15" fmla="*/ 224 h 403"/>
                  <a:gd name="T16" fmla="*/ 139 w 205"/>
                  <a:gd name="T17" fmla="*/ 177 h 403"/>
                  <a:gd name="T18" fmla="*/ 96 w 205"/>
                  <a:gd name="T19" fmla="*/ 123 h 403"/>
                  <a:gd name="T20" fmla="*/ 65 w 205"/>
                  <a:gd name="T21" fmla="*/ 57 h 403"/>
                  <a:gd name="T22" fmla="*/ 41 w 205"/>
                  <a:gd name="T23" fmla="*/ 0 h 403"/>
                  <a:gd name="T24" fmla="*/ 16 w 205"/>
                  <a:gd name="T25" fmla="*/ 22 h 403"/>
                  <a:gd name="T26" fmla="*/ 0 w 205"/>
                  <a:gd name="T27" fmla="*/ 41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5" h="403">
                    <a:moveTo>
                      <a:pt x="0" y="41"/>
                    </a:moveTo>
                    <a:lnTo>
                      <a:pt x="27" y="160"/>
                    </a:lnTo>
                    <a:lnTo>
                      <a:pt x="54" y="275"/>
                    </a:lnTo>
                    <a:lnTo>
                      <a:pt x="78" y="335"/>
                    </a:lnTo>
                    <a:lnTo>
                      <a:pt x="109" y="374"/>
                    </a:lnTo>
                    <a:lnTo>
                      <a:pt x="150" y="402"/>
                    </a:lnTo>
                    <a:lnTo>
                      <a:pt x="204" y="271"/>
                    </a:lnTo>
                    <a:lnTo>
                      <a:pt x="172" y="224"/>
                    </a:lnTo>
                    <a:lnTo>
                      <a:pt x="139" y="177"/>
                    </a:lnTo>
                    <a:lnTo>
                      <a:pt x="96" y="123"/>
                    </a:lnTo>
                    <a:lnTo>
                      <a:pt x="65" y="57"/>
                    </a:lnTo>
                    <a:lnTo>
                      <a:pt x="41" y="0"/>
                    </a:lnTo>
                    <a:lnTo>
                      <a:pt x="16" y="22"/>
                    </a:lnTo>
                    <a:lnTo>
                      <a:pt x="0" y="41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0441" name="Freeform 41"/>
            <p:cNvSpPr>
              <a:spLocks/>
            </p:cNvSpPr>
            <p:nvPr/>
          </p:nvSpPr>
          <p:spPr bwMode="auto">
            <a:xfrm>
              <a:off x="1470" y="2484"/>
              <a:ext cx="1412" cy="1112"/>
            </a:xfrm>
            <a:custGeom>
              <a:avLst/>
              <a:gdLst>
                <a:gd name="T0" fmla="*/ 57 w 1412"/>
                <a:gd name="T1" fmla="*/ 893 h 1112"/>
                <a:gd name="T2" fmla="*/ 139 w 1412"/>
                <a:gd name="T3" fmla="*/ 988 h 1112"/>
                <a:gd name="T4" fmla="*/ 229 w 1412"/>
                <a:gd name="T5" fmla="*/ 1050 h 1112"/>
                <a:gd name="T6" fmla="*/ 297 w 1412"/>
                <a:gd name="T7" fmla="*/ 1082 h 1112"/>
                <a:gd name="T8" fmla="*/ 354 w 1412"/>
                <a:gd name="T9" fmla="*/ 1101 h 1112"/>
                <a:gd name="T10" fmla="*/ 430 w 1412"/>
                <a:gd name="T11" fmla="*/ 1111 h 1112"/>
                <a:gd name="T12" fmla="*/ 522 w 1412"/>
                <a:gd name="T13" fmla="*/ 1104 h 1112"/>
                <a:gd name="T14" fmla="*/ 612 w 1412"/>
                <a:gd name="T15" fmla="*/ 1083 h 1112"/>
                <a:gd name="T16" fmla="*/ 665 w 1412"/>
                <a:gd name="T17" fmla="*/ 1011 h 1112"/>
                <a:gd name="T18" fmla="*/ 680 w 1412"/>
                <a:gd name="T19" fmla="*/ 895 h 1112"/>
                <a:gd name="T20" fmla="*/ 710 w 1412"/>
                <a:gd name="T21" fmla="*/ 745 h 1112"/>
                <a:gd name="T22" fmla="*/ 745 w 1412"/>
                <a:gd name="T23" fmla="*/ 617 h 1112"/>
                <a:gd name="T24" fmla="*/ 799 w 1412"/>
                <a:gd name="T25" fmla="*/ 500 h 1112"/>
                <a:gd name="T26" fmla="*/ 838 w 1412"/>
                <a:gd name="T27" fmla="*/ 425 h 1112"/>
                <a:gd name="T28" fmla="*/ 967 w 1412"/>
                <a:gd name="T29" fmla="*/ 636 h 1112"/>
                <a:gd name="T30" fmla="*/ 1118 w 1412"/>
                <a:gd name="T31" fmla="*/ 867 h 1112"/>
                <a:gd name="T32" fmla="*/ 1229 w 1412"/>
                <a:gd name="T33" fmla="*/ 968 h 1112"/>
                <a:gd name="T34" fmla="*/ 1411 w 1412"/>
                <a:gd name="T35" fmla="*/ 844 h 1112"/>
                <a:gd name="T36" fmla="*/ 1329 w 1412"/>
                <a:gd name="T37" fmla="*/ 702 h 1112"/>
                <a:gd name="T38" fmla="*/ 1255 w 1412"/>
                <a:gd name="T39" fmla="*/ 561 h 1112"/>
                <a:gd name="T40" fmla="*/ 1197 w 1412"/>
                <a:gd name="T41" fmla="*/ 467 h 1112"/>
                <a:gd name="T42" fmla="*/ 1114 w 1412"/>
                <a:gd name="T43" fmla="*/ 392 h 1112"/>
                <a:gd name="T44" fmla="*/ 1082 w 1412"/>
                <a:gd name="T45" fmla="*/ 348 h 1112"/>
                <a:gd name="T46" fmla="*/ 971 w 1412"/>
                <a:gd name="T47" fmla="*/ 167 h 1112"/>
                <a:gd name="T48" fmla="*/ 936 w 1412"/>
                <a:gd name="T49" fmla="*/ 111 h 1112"/>
                <a:gd name="T50" fmla="*/ 888 w 1412"/>
                <a:gd name="T51" fmla="*/ 69 h 1112"/>
                <a:gd name="T52" fmla="*/ 826 w 1412"/>
                <a:gd name="T53" fmla="*/ 29 h 1112"/>
                <a:gd name="T54" fmla="*/ 621 w 1412"/>
                <a:gd name="T55" fmla="*/ 0 h 1112"/>
                <a:gd name="T56" fmla="*/ 437 w 1412"/>
                <a:gd name="T57" fmla="*/ 31 h 1112"/>
                <a:gd name="T58" fmla="*/ 396 w 1412"/>
                <a:gd name="T59" fmla="*/ 69 h 1112"/>
                <a:gd name="T60" fmla="*/ 364 w 1412"/>
                <a:gd name="T61" fmla="*/ 73 h 1112"/>
                <a:gd name="T62" fmla="*/ 319 w 1412"/>
                <a:gd name="T63" fmla="*/ 122 h 1112"/>
                <a:gd name="T64" fmla="*/ 254 w 1412"/>
                <a:gd name="T65" fmla="*/ 176 h 1112"/>
                <a:gd name="T66" fmla="*/ 189 w 1412"/>
                <a:gd name="T67" fmla="*/ 220 h 1112"/>
                <a:gd name="T68" fmla="*/ 133 w 1412"/>
                <a:gd name="T69" fmla="*/ 270 h 1112"/>
                <a:gd name="T70" fmla="*/ 96 w 1412"/>
                <a:gd name="T71" fmla="*/ 325 h 1112"/>
                <a:gd name="T72" fmla="*/ 64 w 1412"/>
                <a:gd name="T73" fmla="*/ 409 h 1112"/>
                <a:gd name="T74" fmla="*/ 27 w 1412"/>
                <a:gd name="T75" fmla="*/ 485 h 1112"/>
                <a:gd name="T76" fmla="*/ 13 w 1412"/>
                <a:gd name="T77" fmla="*/ 553 h 1112"/>
                <a:gd name="T78" fmla="*/ 17 w 1412"/>
                <a:gd name="T79" fmla="*/ 629 h 1112"/>
                <a:gd name="T80" fmla="*/ 13 w 1412"/>
                <a:gd name="T81" fmla="*/ 717 h 1112"/>
                <a:gd name="T82" fmla="*/ 0 w 1412"/>
                <a:gd name="T83" fmla="*/ 80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2" h="1112">
                  <a:moveTo>
                    <a:pt x="4" y="831"/>
                  </a:moveTo>
                  <a:lnTo>
                    <a:pt x="57" y="893"/>
                  </a:lnTo>
                  <a:lnTo>
                    <a:pt x="96" y="940"/>
                  </a:lnTo>
                  <a:lnTo>
                    <a:pt x="139" y="988"/>
                  </a:lnTo>
                  <a:lnTo>
                    <a:pt x="189" y="1029"/>
                  </a:lnTo>
                  <a:lnTo>
                    <a:pt x="229" y="1050"/>
                  </a:lnTo>
                  <a:lnTo>
                    <a:pt x="261" y="1067"/>
                  </a:lnTo>
                  <a:lnTo>
                    <a:pt x="297" y="1082"/>
                  </a:lnTo>
                  <a:lnTo>
                    <a:pt x="315" y="1088"/>
                  </a:lnTo>
                  <a:lnTo>
                    <a:pt x="354" y="1101"/>
                  </a:lnTo>
                  <a:lnTo>
                    <a:pt x="397" y="1107"/>
                  </a:lnTo>
                  <a:lnTo>
                    <a:pt x="430" y="1111"/>
                  </a:lnTo>
                  <a:lnTo>
                    <a:pt x="469" y="1111"/>
                  </a:lnTo>
                  <a:lnTo>
                    <a:pt x="522" y="1104"/>
                  </a:lnTo>
                  <a:lnTo>
                    <a:pt x="583" y="1097"/>
                  </a:lnTo>
                  <a:lnTo>
                    <a:pt x="612" y="1083"/>
                  </a:lnTo>
                  <a:lnTo>
                    <a:pt x="652" y="1052"/>
                  </a:lnTo>
                  <a:lnTo>
                    <a:pt x="665" y="1011"/>
                  </a:lnTo>
                  <a:lnTo>
                    <a:pt x="676" y="951"/>
                  </a:lnTo>
                  <a:lnTo>
                    <a:pt x="680" y="895"/>
                  </a:lnTo>
                  <a:lnTo>
                    <a:pt x="695" y="817"/>
                  </a:lnTo>
                  <a:lnTo>
                    <a:pt x="710" y="745"/>
                  </a:lnTo>
                  <a:lnTo>
                    <a:pt x="730" y="673"/>
                  </a:lnTo>
                  <a:lnTo>
                    <a:pt x="745" y="617"/>
                  </a:lnTo>
                  <a:lnTo>
                    <a:pt x="767" y="557"/>
                  </a:lnTo>
                  <a:lnTo>
                    <a:pt x="799" y="500"/>
                  </a:lnTo>
                  <a:lnTo>
                    <a:pt x="821" y="451"/>
                  </a:lnTo>
                  <a:lnTo>
                    <a:pt x="838" y="425"/>
                  </a:lnTo>
                  <a:lnTo>
                    <a:pt x="885" y="491"/>
                  </a:lnTo>
                  <a:lnTo>
                    <a:pt x="967" y="636"/>
                  </a:lnTo>
                  <a:lnTo>
                    <a:pt x="1086" y="815"/>
                  </a:lnTo>
                  <a:lnTo>
                    <a:pt x="1118" y="867"/>
                  </a:lnTo>
                  <a:lnTo>
                    <a:pt x="1171" y="930"/>
                  </a:lnTo>
                  <a:lnTo>
                    <a:pt x="1229" y="968"/>
                  </a:lnTo>
                  <a:lnTo>
                    <a:pt x="1305" y="892"/>
                  </a:lnTo>
                  <a:lnTo>
                    <a:pt x="1411" y="844"/>
                  </a:lnTo>
                  <a:lnTo>
                    <a:pt x="1366" y="780"/>
                  </a:lnTo>
                  <a:lnTo>
                    <a:pt x="1329" y="702"/>
                  </a:lnTo>
                  <a:lnTo>
                    <a:pt x="1290" y="627"/>
                  </a:lnTo>
                  <a:lnTo>
                    <a:pt x="1255" y="561"/>
                  </a:lnTo>
                  <a:lnTo>
                    <a:pt x="1218" y="501"/>
                  </a:lnTo>
                  <a:lnTo>
                    <a:pt x="1197" y="467"/>
                  </a:lnTo>
                  <a:lnTo>
                    <a:pt x="1160" y="423"/>
                  </a:lnTo>
                  <a:lnTo>
                    <a:pt x="1114" y="392"/>
                  </a:lnTo>
                  <a:lnTo>
                    <a:pt x="1097" y="376"/>
                  </a:lnTo>
                  <a:lnTo>
                    <a:pt x="1082" y="348"/>
                  </a:lnTo>
                  <a:lnTo>
                    <a:pt x="1045" y="286"/>
                  </a:lnTo>
                  <a:lnTo>
                    <a:pt x="971" y="167"/>
                  </a:lnTo>
                  <a:lnTo>
                    <a:pt x="952" y="129"/>
                  </a:lnTo>
                  <a:lnTo>
                    <a:pt x="936" y="111"/>
                  </a:lnTo>
                  <a:lnTo>
                    <a:pt x="914" y="92"/>
                  </a:lnTo>
                  <a:lnTo>
                    <a:pt x="888" y="69"/>
                  </a:lnTo>
                  <a:lnTo>
                    <a:pt x="864" y="51"/>
                  </a:lnTo>
                  <a:lnTo>
                    <a:pt x="826" y="29"/>
                  </a:lnTo>
                  <a:lnTo>
                    <a:pt x="740" y="14"/>
                  </a:lnTo>
                  <a:lnTo>
                    <a:pt x="621" y="0"/>
                  </a:lnTo>
                  <a:lnTo>
                    <a:pt x="503" y="5"/>
                  </a:lnTo>
                  <a:lnTo>
                    <a:pt x="437" y="31"/>
                  </a:lnTo>
                  <a:lnTo>
                    <a:pt x="414" y="53"/>
                  </a:lnTo>
                  <a:lnTo>
                    <a:pt x="396" y="69"/>
                  </a:lnTo>
                  <a:lnTo>
                    <a:pt x="379" y="67"/>
                  </a:lnTo>
                  <a:lnTo>
                    <a:pt x="364" y="73"/>
                  </a:lnTo>
                  <a:lnTo>
                    <a:pt x="347" y="92"/>
                  </a:lnTo>
                  <a:lnTo>
                    <a:pt x="319" y="122"/>
                  </a:lnTo>
                  <a:lnTo>
                    <a:pt x="289" y="145"/>
                  </a:lnTo>
                  <a:lnTo>
                    <a:pt x="254" y="176"/>
                  </a:lnTo>
                  <a:lnTo>
                    <a:pt x="226" y="195"/>
                  </a:lnTo>
                  <a:lnTo>
                    <a:pt x="189" y="220"/>
                  </a:lnTo>
                  <a:lnTo>
                    <a:pt x="162" y="243"/>
                  </a:lnTo>
                  <a:lnTo>
                    <a:pt x="133" y="270"/>
                  </a:lnTo>
                  <a:lnTo>
                    <a:pt x="113" y="292"/>
                  </a:lnTo>
                  <a:lnTo>
                    <a:pt x="96" y="325"/>
                  </a:lnTo>
                  <a:lnTo>
                    <a:pt x="81" y="370"/>
                  </a:lnTo>
                  <a:lnTo>
                    <a:pt x="64" y="409"/>
                  </a:lnTo>
                  <a:lnTo>
                    <a:pt x="46" y="448"/>
                  </a:lnTo>
                  <a:lnTo>
                    <a:pt x="27" y="485"/>
                  </a:lnTo>
                  <a:lnTo>
                    <a:pt x="17" y="519"/>
                  </a:lnTo>
                  <a:lnTo>
                    <a:pt x="13" y="553"/>
                  </a:lnTo>
                  <a:lnTo>
                    <a:pt x="11" y="592"/>
                  </a:lnTo>
                  <a:lnTo>
                    <a:pt x="17" y="629"/>
                  </a:lnTo>
                  <a:lnTo>
                    <a:pt x="17" y="670"/>
                  </a:lnTo>
                  <a:lnTo>
                    <a:pt x="13" y="717"/>
                  </a:lnTo>
                  <a:lnTo>
                    <a:pt x="7" y="757"/>
                  </a:lnTo>
                  <a:lnTo>
                    <a:pt x="0" y="802"/>
                  </a:lnTo>
                  <a:lnTo>
                    <a:pt x="4" y="8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0442" name="Group 42"/>
            <p:cNvGrpSpPr>
              <a:grpSpLocks/>
            </p:cNvGrpSpPr>
            <p:nvPr/>
          </p:nvGrpSpPr>
          <p:grpSpPr bwMode="auto">
            <a:xfrm>
              <a:off x="1915" y="2141"/>
              <a:ext cx="465" cy="648"/>
              <a:chOff x="1915" y="2141"/>
              <a:chExt cx="465" cy="648"/>
            </a:xfrm>
          </p:grpSpPr>
          <p:sp>
            <p:nvSpPr>
              <p:cNvPr id="230443" name="Freeform 43"/>
              <p:cNvSpPr>
                <a:spLocks/>
              </p:cNvSpPr>
              <p:nvPr/>
            </p:nvSpPr>
            <p:spPr bwMode="auto">
              <a:xfrm>
                <a:off x="1915" y="2192"/>
                <a:ext cx="431" cy="597"/>
              </a:xfrm>
              <a:custGeom>
                <a:avLst/>
                <a:gdLst>
                  <a:gd name="T0" fmla="*/ 0 w 431"/>
                  <a:gd name="T1" fmla="*/ 327 h 597"/>
                  <a:gd name="T2" fmla="*/ 22 w 431"/>
                  <a:gd name="T3" fmla="*/ 309 h 597"/>
                  <a:gd name="T4" fmla="*/ 33 w 431"/>
                  <a:gd name="T5" fmla="*/ 295 h 597"/>
                  <a:gd name="T6" fmla="*/ 34 w 431"/>
                  <a:gd name="T7" fmla="*/ 286 h 597"/>
                  <a:gd name="T8" fmla="*/ 21 w 431"/>
                  <a:gd name="T9" fmla="*/ 278 h 597"/>
                  <a:gd name="T10" fmla="*/ 13 w 431"/>
                  <a:gd name="T11" fmla="*/ 257 h 597"/>
                  <a:gd name="T12" fmla="*/ 8 w 431"/>
                  <a:gd name="T13" fmla="*/ 228 h 597"/>
                  <a:gd name="T14" fmla="*/ 7 w 431"/>
                  <a:gd name="T15" fmla="*/ 213 h 597"/>
                  <a:gd name="T16" fmla="*/ 7 w 431"/>
                  <a:gd name="T17" fmla="*/ 196 h 597"/>
                  <a:gd name="T18" fmla="*/ 8 w 431"/>
                  <a:gd name="T19" fmla="*/ 177 h 597"/>
                  <a:gd name="T20" fmla="*/ 13 w 431"/>
                  <a:gd name="T21" fmla="*/ 158 h 597"/>
                  <a:gd name="T22" fmla="*/ 21 w 431"/>
                  <a:gd name="T23" fmla="*/ 144 h 597"/>
                  <a:gd name="T24" fmla="*/ 32 w 431"/>
                  <a:gd name="T25" fmla="*/ 133 h 597"/>
                  <a:gd name="T26" fmla="*/ 51 w 431"/>
                  <a:gd name="T27" fmla="*/ 104 h 597"/>
                  <a:gd name="T28" fmla="*/ 73 w 431"/>
                  <a:gd name="T29" fmla="*/ 71 h 597"/>
                  <a:gd name="T30" fmla="*/ 88 w 431"/>
                  <a:gd name="T31" fmla="*/ 42 h 597"/>
                  <a:gd name="T32" fmla="*/ 110 w 431"/>
                  <a:gd name="T33" fmla="*/ 22 h 597"/>
                  <a:gd name="T34" fmla="*/ 142 w 431"/>
                  <a:gd name="T35" fmla="*/ 6 h 597"/>
                  <a:gd name="T36" fmla="*/ 171 w 431"/>
                  <a:gd name="T37" fmla="*/ 0 h 597"/>
                  <a:gd name="T38" fmla="*/ 201 w 431"/>
                  <a:gd name="T39" fmla="*/ 1 h 597"/>
                  <a:gd name="T40" fmla="*/ 234 w 431"/>
                  <a:gd name="T41" fmla="*/ 3 h 597"/>
                  <a:gd name="T42" fmla="*/ 265 w 431"/>
                  <a:gd name="T43" fmla="*/ 10 h 597"/>
                  <a:gd name="T44" fmla="*/ 301 w 431"/>
                  <a:gd name="T45" fmla="*/ 22 h 597"/>
                  <a:gd name="T46" fmla="*/ 332 w 431"/>
                  <a:gd name="T47" fmla="*/ 38 h 597"/>
                  <a:gd name="T48" fmla="*/ 363 w 431"/>
                  <a:gd name="T49" fmla="*/ 59 h 597"/>
                  <a:gd name="T50" fmla="*/ 393 w 431"/>
                  <a:gd name="T51" fmla="*/ 85 h 597"/>
                  <a:gd name="T52" fmla="*/ 413 w 431"/>
                  <a:gd name="T53" fmla="*/ 114 h 597"/>
                  <a:gd name="T54" fmla="*/ 430 w 431"/>
                  <a:gd name="T55" fmla="*/ 143 h 597"/>
                  <a:gd name="T56" fmla="*/ 427 w 431"/>
                  <a:gd name="T57" fmla="*/ 177 h 597"/>
                  <a:gd name="T58" fmla="*/ 421 w 431"/>
                  <a:gd name="T59" fmla="*/ 201 h 597"/>
                  <a:gd name="T60" fmla="*/ 421 w 431"/>
                  <a:gd name="T61" fmla="*/ 233 h 597"/>
                  <a:gd name="T62" fmla="*/ 409 w 431"/>
                  <a:gd name="T63" fmla="*/ 273 h 597"/>
                  <a:gd name="T64" fmla="*/ 409 w 431"/>
                  <a:gd name="T65" fmla="*/ 313 h 597"/>
                  <a:gd name="T66" fmla="*/ 402 w 431"/>
                  <a:gd name="T67" fmla="*/ 357 h 597"/>
                  <a:gd name="T68" fmla="*/ 386 w 431"/>
                  <a:gd name="T69" fmla="*/ 402 h 597"/>
                  <a:gd name="T70" fmla="*/ 369 w 431"/>
                  <a:gd name="T71" fmla="*/ 438 h 597"/>
                  <a:gd name="T72" fmla="*/ 355 w 431"/>
                  <a:gd name="T73" fmla="*/ 464 h 597"/>
                  <a:gd name="T74" fmla="*/ 358 w 431"/>
                  <a:gd name="T75" fmla="*/ 475 h 597"/>
                  <a:gd name="T76" fmla="*/ 350 w 431"/>
                  <a:gd name="T77" fmla="*/ 484 h 597"/>
                  <a:gd name="T78" fmla="*/ 353 w 431"/>
                  <a:gd name="T79" fmla="*/ 496 h 597"/>
                  <a:gd name="T80" fmla="*/ 347 w 431"/>
                  <a:gd name="T81" fmla="*/ 500 h 597"/>
                  <a:gd name="T82" fmla="*/ 350 w 431"/>
                  <a:gd name="T83" fmla="*/ 511 h 597"/>
                  <a:gd name="T84" fmla="*/ 348 w 431"/>
                  <a:gd name="T85" fmla="*/ 541 h 597"/>
                  <a:gd name="T86" fmla="*/ 343 w 431"/>
                  <a:gd name="T87" fmla="*/ 568 h 597"/>
                  <a:gd name="T88" fmla="*/ 333 w 431"/>
                  <a:gd name="T89" fmla="*/ 583 h 597"/>
                  <a:gd name="T90" fmla="*/ 321 w 431"/>
                  <a:gd name="T91" fmla="*/ 593 h 597"/>
                  <a:gd name="T92" fmla="*/ 307 w 431"/>
                  <a:gd name="T93" fmla="*/ 596 h 597"/>
                  <a:gd name="T94" fmla="*/ 291 w 431"/>
                  <a:gd name="T95" fmla="*/ 596 h 597"/>
                  <a:gd name="T96" fmla="*/ 278 w 431"/>
                  <a:gd name="T97" fmla="*/ 591 h 597"/>
                  <a:gd name="T98" fmla="*/ 251 w 431"/>
                  <a:gd name="T99" fmla="*/ 583 h 597"/>
                  <a:gd name="T100" fmla="*/ 220 w 431"/>
                  <a:gd name="T101" fmla="*/ 584 h 597"/>
                  <a:gd name="T102" fmla="*/ 201 w 431"/>
                  <a:gd name="T103" fmla="*/ 589 h 597"/>
                  <a:gd name="T104" fmla="*/ 180 w 431"/>
                  <a:gd name="T105" fmla="*/ 589 h 597"/>
                  <a:gd name="T106" fmla="*/ 160 w 431"/>
                  <a:gd name="T107" fmla="*/ 596 h 597"/>
                  <a:gd name="T108" fmla="*/ 130 w 431"/>
                  <a:gd name="T109" fmla="*/ 546 h 597"/>
                  <a:gd name="T110" fmla="*/ 94 w 431"/>
                  <a:gd name="T111" fmla="*/ 499 h 597"/>
                  <a:gd name="T112" fmla="*/ 67 w 431"/>
                  <a:gd name="T113" fmla="*/ 463 h 597"/>
                  <a:gd name="T114" fmla="*/ 51 w 431"/>
                  <a:gd name="T115" fmla="*/ 444 h 597"/>
                  <a:gd name="T116" fmla="*/ 38 w 431"/>
                  <a:gd name="T117" fmla="*/ 414 h 597"/>
                  <a:gd name="T118" fmla="*/ 21 w 431"/>
                  <a:gd name="T119" fmla="*/ 374 h 597"/>
                  <a:gd name="T120" fmla="*/ 0 w 431"/>
                  <a:gd name="T121" fmla="*/ 32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31" h="597">
                    <a:moveTo>
                      <a:pt x="0" y="327"/>
                    </a:moveTo>
                    <a:lnTo>
                      <a:pt x="22" y="309"/>
                    </a:lnTo>
                    <a:lnTo>
                      <a:pt x="33" y="295"/>
                    </a:lnTo>
                    <a:lnTo>
                      <a:pt x="34" y="286"/>
                    </a:lnTo>
                    <a:lnTo>
                      <a:pt x="21" y="278"/>
                    </a:lnTo>
                    <a:lnTo>
                      <a:pt x="13" y="257"/>
                    </a:lnTo>
                    <a:lnTo>
                      <a:pt x="8" y="228"/>
                    </a:lnTo>
                    <a:lnTo>
                      <a:pt x="7" y="213"/>
                    </a:lnTo>
                    <a:lnTo>
                      <a:pt x="7" y="196"/>
                    </a:lnTo>
                    <a:lnTo>
                      <a:pt x="8" y="177"/>
                    </a:lnTo>
                    <a:lnTo>
                      <a:pt x="13" y="158"/>
                    </a:lnTo>
                    <a:lnTo>
                      <a:pt x="21" y="144"/>
                    </a:lnTo>
                    <a:lnTo>
                      <a:pt x="32" y="133"/>
                    </a:lnTo>
                    <a:lnTo>
                      <a:pt x="51" y="104"/>
                    </a:lnTo>
                    <a:lnTo>
                      <a:pt x="73" y="71"/>
                    </a:lnTo>
                    <a:lnTo>
                      <a:pt x="88" y="42"/>
                    </a:lnTo>
                    <a:lnTo>
                      <a:pt x="110" y="22"/>
                    </a:lnTo>
                    <a:lnTo>
                      <a:pt x="142" y="6"/>
                    </a:lnTo>
                    <a:lnTo>
                      <a:pt x="171" y="0"/>
                    </a:lnTo>
                    <a:lnTo>
                      <a:pt x="201" y="1"/>
                    </a:lnTo>
                    <a:lnTo>
                      <a:pt x="234" y="3"/>
                    </a:lnTo>
                    <a:lnTo>
                      <a:pt x="265" y="10"/>
                    </a:lnTo>
                    <a:lnTo>
                      <a:pt x="301" y="22"/>
                    </a:lnTo>
                    <a:lnTo>
                      <a:pt x="332" y="38"/>
                    </a:lnTo>
                    <a:lnTo>
                      <a:pt x="363" y="59"/>
                    </a:lnTo>
                    <a:lnTo>
                      <a:pt x="393" y="85"/>
                    </a:lnTo>
                    <a:lnTo>
                      <a:pt x="413" y="114"/>
                    </a:lnTo>
                    <a:lnTo>
                      <a:pt x="430" y="143"/>
                    </a:lnTo>
                    <a:lnTo>
                      <a:pt x="427" y="177"/>
                    </a:lnTo>
                    <a:lnTo>
                      <a:pt x="421" y="201"/>
                    </a:lnTo>
                    <a:lnTo>
                      <a:pt x="421" y="233"/>
                    </a:lnTo>
                    <a:lnTo>
                      <a:pt x="409" y="273"/>
                    </a:lnTo>
                    <a:lnTo>
                      <a:pt x="409" y="313"/>
                    </a:lnTo>
                    <a:lnTo>
                      <a:pt x="402" y="357"/>
                    </a:lnTo>
                    <a:lnTo>
                      <a:pt x="386" y="402"/>
                    </a:lnTo>
                    <a:lnTo>
                      <a:pt x="369" y="438"/>
                    </a:lnTo>
                    <a:lnTo>
                      <a:pt x="355" y="464"/>
                    </a:lnTo>
                    <a:lnTo>
                      <a:pt x="358" y="475"/>
                    </a:lnTo>
                    <a:lnTo>
                      <a:pt x="350" y="484"/>
                    </a:lnTo>
                    <a:lnTo>
                      <a:pt x="353" y="496"/>
                    </a:lnTo>
                    <a:lnTo>
                      <a:pt x="347" y="500"/>
                    </a:lnTo>
                    <a:lnTo>
                      <a:pt x="350" y="511"/>
                    </a:lnTo>
                    <a:lnTo>
                      <a:pt x="348" y="541"/>
                    </a:lnTo>
                    <a:lnTo>
                      <a:pt x="343" y="568"/>
                    </a:lnTo>
                    <a:lnTo>
                      <a:pt x="333" y="583"/>
                    </a:lnTo>
                    <a:lnTo>
                      <a:pt x="321" y="593"/>
                    </a:lnTo>
                    <a:lnTo>
                      <a:pt x="307" y="596"/>
                    </a:lnTo>
                    <a:lnTo>
                      <a:pt x="291" y="596"/>
                    </a:lnTo>
                    <a:lnTo>
                      <a:pt x="278" y="591"/>
                    </a:lnTo>
                    <a:lnTo>
                      <a:pt x="251" y="583"/>
                    </a:lnTo>
                    <a:lnTo>
                      <a:pt x="220" y="584"/>
                    </a:lnTo>
                    <a:lnTo>
                      <a:pt x="201" y="589"/>
                    </a:lnTo>
                    <a:lnTo>
                      <a:pt x="180" y="589"/>
                    </a:lnTo>
                    <a:lnTo>
                      <a:pt x="160" y="596"/>
                    </a:lnTo>
                    <a:lnTo>
                      <a:pt x="130" y="546"/>
                    </a:lnTo>
                    <a:lnTo>
                      <a:pt x="94" y="499"/>
                    </a:lnTo>
                    <a:lnTo>
                      <a:pt x="67" y="463"/>
                    </a:lnTo>
                    <a:lnTo>
                      <a:pt x="51" y="444"/>
                    </a:lnTo>
                    <a:lnTo>
                      <a:pt x="38" y="414"/>
                    </a:lnTo>
                    <a:lnTo>
                      <a:pt x="21" y="374"/>
                    </a:lnTo>
                    <a:lnTo>
                      <a:pt x="0" y="327"/>
                    </a:lnTo>
                  </a:path>
                </a:pathLst>
              </a:custGeom>
              <a:solidFill>
                <a:srgbClr val="FFE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44" name="Freeform 44"/>
              <p:cNvSpPr>
                <a:spLocks/>
              </p:cNvSpPr>
              <p:nvPr/>
            </p:nvSpPr>
            <p:spPr bwMode="auto">
              <a:xfrm>
                <a:off x="1936" y="2141"/>
                <a:ext cx="437" cy="361"/>
              </a:xfrm>
              <a:custGeom>
                <a:avLst/>
                <a:gdLst>
                  <a:gd name="T0" fmla="*/ 388 w 437"/>
                  <a:gd name="T1" fmla="*/ 360 h 361"/>
                  <a:gd name="T2" fmla="*/ 415 w 437"/>
                  <a:gd name="T3" fmla="*/ 319 h 361"/>
                  <a:gd name="T4" fmla="*/ 422 w 437"/>
                  <a:gd name="T5" fmla="*/ 278 h 361"/>
                  <a:gd name="T6" fmla="*/ 415 w 437"/>
                  <a:gd name="T7" fmla="*/ 242 h 361"/>
                  <a:gd name="T8" fmla="*/ 415 w 437"/>
                  <a:gd name="T9" fmla="*/ 232 h 361"/>
                  <a:gd name="T10" fmla="*/ 436 w 437"/>
                  <a:gd name="T11" fmla="*/ 207 h 361"/>
                  <a:gd name="T12" fmla="*/ 436 w 437"/>
                  <a:gd name="T13" fmla="*/ 176 h 361"/>
                  <a:gd name="T14" fmla="*/ 409 w 437"/>
                  <a:gd name="T15" fmla="*/ 148 h 361"/>
                  <a:gd name="T16" fmla="*/ 382 w 437"/>
                  <a:gd name="T17" fmla="*/ 122 h 361"/>
                  <a:gd name="T18" fmla="*/ 364 w 437"/>
                  <a:gd name="T19" fmla="*/ 103 h 361"/>
                  <a:gd name="T20" fmla="*/ 342 w 437"/>
                  <a:gd name="T21" fmla="*/ 94 h 361"/>
                  <a:gd name="T22" fmla="*/ 305 w 437"/>
                  <a:gd name="T23" fmla="*/ 66 h 361"/>
                  <a:gd name="T24" fmla="*/ 285 w 437"/>
                  <a:gd name="T25" fmla="*/ 31 h 361"/>
                  <a:gd name="T26" fmla="*/ 251 w 437"/>
                  <a:gd name="T27" fmla="*/ 7 h 361"/>
                  <a:gd name="T28" fmla="*/ 202 w 437"/>
                  <a:gd name="T29" fmla="*/ 0 h 361"/>
                  <a:gd name="T30" fmla="*/ 139 w 437"/>
                  <a:gd name="T31" fmla="*/ 0 h 361"/>
                  <a:gd name="T32" fmla="*/ 110 w 437"/>
                  <a:gd name="T33" fmla="*/ 3 h 361"/>
                  <a:gd name="T34" fmla="*/ 76 w 437"/>
                  <a:gd name="T35" fmla="*/ 21 h 361"/>
                  <a:gd name="T36" fmla="*/ 49 w 437"/>
                  <a:gd name="T37" fmla="*/ 42 h 361"/>
                  <a:gd name="T38" fmla="*/ 35 w 437"/>
                  <a:gd name="T39" fmla="*/ 78 h 361"/>
                  <a:gd name="T40" fmla="*/ 35 w 437"/>
                  <a:gd name="T41" fmla="*/ 107 h 361"/>
                  <a:gd name="T42" fmla="*/ 29 w 437"/>
                  <a:gd name="T43" fmla="*/ 128 h 361"/>
                  <a:gd name="T44" fmla="*/ 6 w 437"/>
                  <a:gd name="T45" fmla="*/ 160 h 361"/>
                  <a:gd name="T46" fmla="*/ 1 w 437"/>
                  <a:gd name="T47" fmla="*/ 180 h 361"/>
                  <a:gd name="T48" fmla="*/ 0 w 437"/>
                  <a:gd name="T49" fmla="*/ 196 h 361"/>
                  <a:gd name="T50" fmla="*/ 24 w 437"/>
                  <a:gd name="T51" fmla="*/ 200 h 361"/>
                  <a:gd name="T52" fmla="*/ 35 w 437"/>
                  <a:gd name="T53" fmla="*/ 218 h 361"/>
                  <a:gd name="T54" fmla="*/ 45 w 437"/>
                  <a:gd name="T55" fmla="*/ 251 h 361"/>
                  <a:gd name="T56" fmla="*/ 54 w 437"/>
                  <a:gd name="T57" fmla="*/ 278 h 361"/>
                  <a:gd name="T58" fmla="*/ 56 w 437"/>
                  <a:gd name="T59" fmla="*/ 291 h 361"/>
                  <a:gd name="T60" fmla="*/ 83 w 437"/>
                  <a:gd name="T61" fmla="*/ 300 h 361"/>
                  <a:gd name="T62" fmla="*/ 103 w 437"/>
                  <a:gd name="T63" fmla="*/ 305 h 361"/>
                  <a:gd name="T64" fmla="*/ 119 w 437"/>
                  <a:gd name="T65" fmla="*/ 286 h 361"/>
                  <a:gd name="T66" fmla="*/ 121 w 437"/>
                  <a:gd name="T67" fmla="*/ 251 h 361"/>
                  <a:gd name="T68" fmla="*/ 135 w 437"/>
                  <a:gd name="T69" fmla="*/ 223 h 361"/>
                  <a:gd name="T70" fmla="*/ 146 w 437"/>
                  <a:gd name="T71" fmla="*/ 212 h 361"/>
                  <a:gd name="T72" fmla="*/ 175 w 437"/>
                  <a:gd name="T73" fmla="*/ 209 h 361"/>
                  <a:gd name="T74" fmla="*/ 180 w 437"/>
                  <a:gd name="T75" fmla="*/ 167 h 361"/>
                  <a:gd name="T76" fmla="*/ 191 w 437"/>
                  <a:gd name="T77" fmla="*/ 138 h 361"/>
                  <a:gd name="T78" fmla="*/ 197 w 437"/>
                  <a:gd name="T79" fmla="*/ 114 h 361"/>
                  <a:gd name="T80" fmla="*/ 212 w 437"/>
                  <a:gd name="T81" fmla="*/ 100 h 361"/>
                  <a:gd name="T82" fmla="*/ 245 w 437"/>
                  <a:gd name="T83" fmla="*/ 141 h 361"/>
                  <a:gd name="T84" fmla="*/ 274 w 437"/>
                  <a:gd name="T85" fmla="*/ 185 h 361"/>
                  <a:gd name="T86" fmla="*/ 299 w 437"/>
                  <a:gd name="T87" fmla="*/ 189 h 361"/>
                  <a:gd name="T88" fmla="*/ 334 w 437"/>
                  <a:gd name="T89" fmla="*/ 190 h 361"/>
                  <a:gd name="T90" fmla="*/ 366 w 437"/>
                  <a:gd name="T91" fmla="*/ 207 h 361"/>
                  <a:gd name="T92" fmla="*/ 395 w 437"/>
                  <a:gd name="T93" fmla="*/ 242 h 361"/>
                  <a:gd name="T94" fmla="*/ 395 w 437"/>
                  <a:gd name="T95" fmla="*/ 288 h 361"/>
                  <a:gd name="T96" fmla="*/ 388 w 437"/>
                  <a:gd name="T97" fmla="*/ 331 h 361"/>
                  <a:gd name="T98" fmla="*/ 388 w 437"/>
                  <a:gd name="T99" fmla="*/ 36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7" h="361">
                    <a:moveTo>
                      <a:pt x="388" y="360"/>
                    </a:moveTo>
                    <a:lnTo>
                      <a:pt x="415" y="319"/>
                    </a:lnTo>
                    <a:lnTo>
                      <a:pt x="422" y="278"/>
                    </a:lnTo>
                    <a:lnTo>
                      <a:pt x="415" y="242"/>
                    </a:lnTo>
                    <a:lnTo>
                      <a:pt x="415" y="232"/>
                    </a:lnTo>
                    <a:lnTo>
                      <a:pt x="436" y="207"/>
                    </a:lnTo>
                    <a:lnTo>
                      <a:pt x="436" y="176"/>
                    </a:lnTo>
                    <a:lnTo>
                      <a:pt x="409" y="148"/>
                    </a:lnTo>
                    <a:lnTo>
                      <a:pt x="382" y="122"/>
                    </a:lnTo>
                    <a:lnTo>
                      <a:pt x="364" y="103"/>
                    </a:lnTo>
                    <a:lnTo>
                      <a:pt x="342" y="94"/>
                    </a:lnTo>
                    <a:lnTo>
                      <a:pt x="305" y="66"/>
                    </a:lnTo>
                    <a:lnTo>
                      <a:pt x="285" y="31"/>
                    </a:lnTo>
                    <a:lnTo>
                      <a:pt x="251" y="7"/>
                    </a:lnTo>
                    <a:lnTo>
                      <a:pt x="202" y="0"/>
                    </a:lnTo>
                    <a:lnTo>
                      <a:pt x="139" y="0"/>
                    </a:lnTo>
                    <a:lnTo>
                      <a:pt x="110" y="3"/>
                    </a:lnTo>
                    <a:lnTo>
                      <a:pt x="76" y="21"/>
                    </a:lnTo>
                    <a:lnTo>
                      <a:pt x="49" y="42"/>
                    </a:lnTo>
                    <a:lnTo>
                      <a:pt x="35" y="78"/>
                    </a:lnTo>
                    <a:lnTo>
                      <a:pt x="35" y="107"/>
                    </a:lnTo>
                    <a:lnTo>
                      <a:pt x="29" y="128"/>
                    </a:lnTo>
                    <a:lnTo>
                      <a:pt x="6" y="160"/>
                    </a:lnTo>
                    <a:lnTo>
                      <a:pt x="1" y="180"/>
                    </a:lnTo>
                    <a:lnTo>
                      <a:pt x="0" y="196"/>
                    </a:lnTo>
                    <a:lnTo>
                      <a:pt x="24" y="200"/>
                    </a:lnTo>
                    <a:lnTo>
                      <a:pt x="35" y="218"/>
                    </a:lnTo>
                    <a:lnTo>
                      <a:pt x="45" y="251"/>
                    </a:lnTo>
                    <a:lnTo>
                      <a:pt x="54" y="278"/>
                    </a:lnTo>
                    <a:lnTo>
                      <a:pt x="56" y="291"/>
                    </a:lnTo>
                    <a:lnTo>
                      <a:pt x="83" y="300"/>
                    </a:lnTo>
                    <a:lnTo>
                      <a:pt x="103" y="305"/>
                    </a:lnTo>
                    <a:lnTo>
                      <a:pt x="119" y="286"/>
                    </a:lnTo>
                    <a:lnTo>
                      <a:pt x="121" y="251"/>
                    </a:lnTo>
                    <a:lnTo>
                      <a:pt x="135" y="223"/>
                    </a:lnTo>
                    <a:lnTo>
                      <a:pt x="146" y="212"/>
                    </a:lnTo>
                    <a:lnTo>
                      <a:pt x="175" y="209"/>
                    </a:lnTo>
                    <a:lnTo>
                      <a:pt x="180" y="167"/>
                    </a:lnTo>
                    <a:lnTo>
                      <a:pt x="191" y="138"/>
                    </a:lnTo>
                    <a:lnTo>
                      <a:pt x="197" y="114"/>
                    </a:lnTo>
                    <a:lnTo>
                      <a:pt x="212" y="100"/>
                    </a:lnTo>
                    <a:lnTo>
                      <a:pt x="245" y="141"/>
                    </a:lnTo>
                    <a:lnTo>
                      <a:pt x="274" y="185"/>
                    </a:lnTo>
                    <a:lnTo>
                      <a:pt x="299" y="189"/>
                    </a:lnTo>
                    <a:lnTo>
                      <a:pt x="334" y="190"/>
                    </a:lnTo>
                    <a:lnTo>
                      <a:pt x="366" y="207"/>
                    </a:lnTo>
                    <a:lnTo>
                      <a:pt x="395" y="242"/>
                    </a:lnTo>
                    <a:lnTo>
                      <a:pt x="395" y="288"/>
                    </a:lnTo>
                    <a:lnTo>
                      <a:pt x="388" y="331"/>
                    </a:lnTo>
                    <a:lnTo>
                      <a:pt x="388" y="360"/>
                    </a:lnTo>
                  </a:path>
                </a:pathLst>
              </a:custGeom>
              <a:solidFill>
                <a:srgbClr val="E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0445" name="Group 45"/>
              <p:cNvGrpSpPr>
                <a:grpSpLocks/>
              </p:cNvGrpSpPr>
              <p:nvPr/>
            </p:nvGrpSpPr>
            <p:grpSpPr bwMode="auto">
              <a:xfrm>
                <a:off x="1977" y="2353"/>
                <a:ext cx="403" cy="218"/>
                <a:chOff x="1977" y="2353"/>
                <a:chExt cx="403" cy="218"/>
              </a:xfrm>
            </p:grpSpPr>
            <p:sp>
              <p:nvSpPr>
                <p:cNvPr id="230446" name="Freeform 46"/>
                <p:cNvSpPr>
                  <a:spLocks/>
                </p:cNvSpPr>
                <p:nvPr/>
              </p:nvSpPr>
              <p:spPr bwMode="auto">
                <a:xfrm>
                  <a:off x="2093" y="2465"/>
                  <a:ext cx="287" cy="106"/>
                </a:xfrm>
                <a:custGeom>
                  <a:avLst/>
                  <a:gdLst>
                    <a:gd name="T0" fmla="*/ 0 w 287"/>
                    <a:gd name="T1" fmla="*/ 8 h 106"/>
                    <a:gd name="T2" fmla="*/ 3 w 287"/>
                    <a:gd name="T3" fmla="*/ 2 h 106"/>
                    <a:gd name="T4" fmla="*/ 30 w 287"/>
                    <a:gd name="T5" fmla="*/ 0 h 106"/>
                    <a:gd name="T6" fmla="*/ 112 w 287"/>
                    <a:gd name="T7" fmla="*/ 0 h 106"/>
                    <a:gd name="T8" fmla="*/ 150 w 287"/>
                    <a:gd name="T9" fmla="*/ 6 h 106"/>
                    <a:gd name="T10" fmla="*/ 180 w 287"/>
                    <a:gd name="T11" fmla="*/ 5 h 106"/>
                    <a:gd name="T12" fmla="*/ 204 w 287"/>
                    <a:gd name="T13" fmla="*/ 0 h 106"/>
                    <a:gd name="T14" fmla="*/ 282 w 287"/>
                    <a:gd name="T15" fmla="*/ 1 h 106"/>
                    <a:gd name="T16" fmla="*/ 286 w 287"/>
                    <a:gd name="T17" fmla="*/ 9 h 106"/>
                    <a:gd name="T18" fmla="*/ 285 w 287"/>
                    <a:gd name="T19" fmla="*/ 25 h 106"/>
                    <a:gd name="T20" fmla="*/ 280 w 287"/>
                    <a:gd name="T21" fmla="*/ 48 h 106"/>
                    <a:gd name="T22" fmla="*/ 278 w 287"/>
                    <a:gd name="T23" fmla="*/ 57 h 106"/>
                    <a:gd name="T24" fmla="*/ 271 w 287"/>
                    <a:gd name="T25" fmla="*/ 69 h 106"/>
                    <a:gd name="T26" fmla="*/ 268 w 287"/>
                    <a:gd name="T27" fmla="*/ 76 h 106"/>
                    <a:gd name="T28" fmla="*/ 264 w 287"/>
                    <a:gd name="T29" fmla="*/ 81 h 106"/>
                    <a:gd name="T30" fmla="*/ 254 w 287"/>
                    <a:gd name="T31" fmla="*/ 88 h 106"/>
                    <a:gd name="T32" fmla="*/ 246 w 287"/>
                    <a:gd name="T33" fmla="*/ 91 h 106"/>
                    <a:gd name="T34" fmla="*/ 237 w 287"/>
                    <a:gd name="T35" fmla="*/ 95 h 106"/>
                    <a:gd name="T36" fmla="*/ 227 w 287"/>
                    <a:gd name="T37" fmla="*/ 95 h 106"/>
                    <a:gd name="T38" fmla="*/ 219 w 287"/>
                    <a:gd name="T39" fmla="*/ 93 h 106"/>
                    <a:gd name="T40" fmla="*/ 209 w 287"/>
                    <a:gd name="T41" fmla="*/ 93 h 106"/>
                    <a:gd name="T42" fmla="*/ 197 w 287"/>
                    <a:gd name="T43" fmla="*/ 91 h 106"/>
                    <a:gd name="T44" fmla="*/ 188 w 287"/>
                    <a:gd name="T45" fmla="*/ 87 h 106"/>
                    <a:gd name="T46" fmla="*/ 181 w 287"/>
                    <a:gd name="T47" fmla="*/ 81 h 106"/>
                    <a:gd name="T48" fmla="*/ 176 w 287"/>
                    <a:gd name="T49" fmla="*/ 73 h 106"/>
                    <a:gd name="T50" fmla="*/ 172 w 287"/>
                    <a:gd name="T51" fmla="*/ 64 h 106"/>
                    <a:gd name="T52" fmla="*/ 165 w 287"/>
                    <a:gd name="T53" fmla="*/ 45 h 106"/>
                    <a:gd name="T54" fmla="*/ 160 w 287"/>
                    <a:gd name="T55" fmla="*/ 43 h 106"/>
                    <a:gd name="T56" fmla="*/ 154 w 287"/>
                    <a:gd name="T57" fmla="*/ 45 h 106"/>
                    <a:gd name="T58" fmla="*/ 149 w 287"/>
                    <a:gd name="T59" fmla="*/ 62 h 106"/>
                    <a:gd name="T60" fmla="*/ 145 w 287"/>
                    <a:gd name="T61" fmla="*/ 70 h 106"/>
                    <a:gd name="T62" fmla="*/ 139 w 287"/>
                    <a:gd name="T63" fmla="*/ 78 h 106"/>
                    <a:gd name="T64" fmla="*/ 134 w 287"/>
                    <a:gd name="T65" fmla="*/ 85 h 106"/>
                    <a:gd name="T66" fmla="*/ 129 w 287"/>
                    <a:gd name="T67" fmla="*/ 91 h 106"/>
                    <a:gd name="T68" fmla="*/ 120 w 287"/>
                    <a:gd name="T69" fmla="*/ 98 h 106"/>
                    <a:gd name="T70" fmla="*/ 111 w 287"/>
                    <a:gd name="T71" fmla="*/ 101 h 106"/>
                    <a:gd name="T72" fmla="*/ 106 w 287"/>
                    <a:gd name="T73" fmla="*/ 103 h 106"/>
                    <a:gd name="T74" fmla="*/ 91 w 287"/>
                    <a:gd name="T75" fmla="*/ 105 h 106"/>
                    <a:gd name="T76" fmla="*/ 82 w 287"/>
                    <a:gd name="T77" fmla="*/ 104 h 106"/>
                    <a:gd name="T78" fmla="*/ 72 w 287"/>
                    <a:gd name="T79" fmla="*/ 103 h 106"/>
                    <a:gd name="T80" fmla="*/ 58 w 287"/>
                    <a:gd name="T81" fmla="*/ 100 h 106"/>
                    <a:gd name="T82" fmla="*/ 41 w 287"/>
                    <a:gd name="T83" fmla="*/ 93 h 106"/>
                    <a:gd name="T84" fmla="*/ 27 w 287"/>
                    <a:gd name="T85" fmla="*/ 84 h 106"/>
                    <a:gd name="T86" fmla="*/ 19 w 287"/>
                    <a:gd name="T87" fmla="*/ 77 h 106"/>
                    <a:gd name="T88" fmla="*/ 16 w 287"/>
                    <a:gd name="T89" fmla="*/ 71 h 106"/>
                    <a:gd name="T90" fmla="*/ 12 w 287"/>
                    <a:gd name="T91" fmla="*/ 65 h 106"/>
                    <a:gd name="T92" fmla="*/ 6 w 287"/>
                    <a:gd name="T93" fmla="*/ 55 h 106"/>
                    <a:gd name="T94" fmla="*/ 1 w 287"/>
                    <a:gd name="T95" fmla="*/ 26 h 106"/>
                    <a:gd name="T96" fmla="*/ 0 w 287"/>
                    <a:gd name="T97" fmla="*/ 8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87" h="106">
                      <a:moveTo>
                        <a:pt x="0" y="8"/>
                      </a:moveTo>
                      <a:lnTo>
                        <a:pt x="3" y="2"/>
                      </a:lnTo>
                      <a:lnTo>
                        <a:pt x="30" y="0"/>
                      </a:lnTo>
                      <a:lnTo>
                        <a:pt x="112" y="0"/>
                      </a:lnTo>
                      <a:lnTo>
                        <a:pt x="150" y="6"/>
                      </a:lnTo>
                      <a:lnTo>
                        <a:pt x="180" y="5"/>
                      </a:lnTo>
                      <a:lnTo>
                        <a:pt x="204" y="0"/>
                      </a:lnTo>
                      <a:lnTo>
                        <a:pt x="282" y="1"/>
                      </a:lnTo>
                      <a:lnTo>
                        <a:pt x="286" y="9"/>
                      </a:lnTo>
                      <a:lnTo>
                        <a:pt x="285" y="25"/>
                      </a:lnTo>
                      <a:lnTo>
                        <a:pt x="280" y="48"/>
                      </a:lnTo>
                      <a:lnTo>
                        <a:pt x="278" y="57"/>
                      </a:lnTo>
                      <a:lnTo>
                        <a:pt x="271" y="69"/>
                      </a:lnTo>
                      <a:lnTo>
                        <a:pt x="268" y="76"/>
                      </a:lnTo>
                      <a:lnTo>
                        <a:pt x="264" y="81"/>
                      </a:lnTo>
                      <a:lnTo>
                        <a:pt x="254" y="88"/>
                      </a:lnTo>
                      <a:lnTo>
                        <a:pt x="246" y="91"/>
                      </a:lnTo>
                      <a:lnTo>
                        <a:pt x="237" y="95"/>
                      </a:lnTo>
                      <a:lnTo>
                        <a:pt x="227" y="95"/>
                      </a:lnTo>
                      <a:lnTo>
                        <a:pt x="219" y="93"/>
                      </a:lnTo>
                      <a:lnTo>
                        <a:pt x="209" y="93"/>
                      </a:lnTo>
                      <a:lnTo>
                        <a:pt x="197" y="91"/>
                      </a:lnTo>
                      <a:lnTo>
                        <a:pt x="188" y="87"/>
                      </a:lnTo>
                      <a:lnTo>
                        <a:pt x="181" y="81"/>
                      </a:lnTo>
                      <a:lnTo>
                        <a:pt x="176" y="73"/>
                      </a:lnTo>
                      <a:lnTo>
                        <a:pt x="172" y="64"/>
                      </a:lnTo>
                      <a:lnTo>
                        <a:pt x="165" y="45"/>
                      </a:lnTo>
                      <a:lnTo>
                        <a:pt x="160" y="43"/>
                      </a:lnTo>
                      <a:lnTo>
                        <a:pt x="154" y="45"/>
                      </a:lnTo>
                      <a:lnTo>
                        <a:pt x="149" y="62"/>
                      </a:lnTo>
                      <a:lnTo>
                        <a:pt x="145" y="70"/>
                      </a:lnTo>
                      <a:lnTo>
                        <a:pt x="139" y="78"/>
                      </a:lnTo>
                      <a:lnTo>
                        <a:pt x="134" y="85"/>
                      </a:lnTo>
                      <a:lnTo>
                        <a:pt x="129" y="91"/>
                      </a:lnTo>
                      <a:lnTo>
                        <a:pt x="120" y="98"/>
                      </a:lnTo>
                      <a:lnTo>
                        <a:pt x="111" y="101"/>
                      </a:lnTo>
                      <a:lnTo>
                        <a:pt x="106" y="103"/>
                      </a:lnTo>
                      <a:lnTo>
                        <a:pt x="91" y="105"/>
                      </a:lnTo>
                      <a:lnTo>
                        <a:pt x="82" y="104"/>
                      </a:lnTo>
                      <a:lnTo>
                        <a:pt x="72" y="103"/>
                      </a:lnTo>
                      <a:lnTo>
                        <a:pt x="58" y="100"/>
                      </a:lnTo>
                      <a:lnTo>
                        <a:pt x="41" y="93"/>
                      </a:lnTo>
                      <a:lnTo>
                        <a:pt x="27" y="84"/>
                      </a:lnTo>
                      <a:lnTo>
                        <a:pt x="19" y="77"/>
                      </a:lnTo>
                      <a:lnTo>
                        <a:pt x="16" y="71"/>
                      </a:lnTo>
                      <a:lnTo>
                        <a:pt x="12" y="65"/>
                      </a:lnTo>
                      <a:lnTo>
                        <a:pt x="6" y="55"/>
                      </a:lnTo>
                      <a:lnTo>
                        <a:pt x="1" y="2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402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47" name="Freeform 47"/>
                <p:cNvSpPr>
                  <a:spLocks/>
                </p:cNvSpPr>
                <p:nvPr/>
              </p:nvSpPr>
              <p:spPr bwMode="auto">
                <a:xfrm>
                  <a:off x="2266" y="2474"/>
                  <a:ext cx="106" cy="77"/>
                </a:xfrm>
                <a:custGeom>
                  <a:avLst/>
                  <a:gdLst>
                    <a:gd name="T0" fmla="*/ 2 w 106"/>
                    <a:gd name="T1" fmla="*/ 6 h 77"/>
                    <a:gd name="T2" fmla="*/ 14 w 106"/>
                    <a:gd name="T3" fmla="*/ 3 h 77"/>
                    <a:gd name="T4" fmla="*/ 29 w 106"/>
                    <a:gd name="T5" fmla="*/ 0 h 77"/>
                    <a:gd name="T6" fmla="*/ 68 w 106"/>
                    <a:gd name="T7" fmla="*/ 0 h 77"/>
                    <a:gd name="T8" fmla="*/ 101 w 106"/>
                    <a:gd name="T9" fmla="*/ 0 h 77"/>
                    <a:gd name="T10" fmla="*/ 105 w 106"/>
                    <a:gd name="T11" fmla="*/ 6 h 77"/>
                    <a:gd name="T12" fmla="*/ 102 w 106"/>
                    <a:gd name="T13" fmla="*/ 17 h 77"/>
                    <a:gd name="T14" fmla="*/ 97 w 106"/>
                    <a:gd name="T15" fmla="*/ 36 h 77"/>
                    <a:gd name="T16" fmla="*/ 90 w 106"/>
                    <a:gd name="T17" fmla="*/ 54 h 77"/>
                    <a:gd name="T18" fmla="*/ 84 w 106"/>
                    <a:gd name="T19" fmla="*/ 64 h 77"/>
                    <a:gd name="T20" fmla="*/ 74 w 106"/>
                    <a:gd name="T21" fmla="*/ 70 h 77"/>
                    <a:gd name="T22" fmla="*/ 58 w 106"/>
                    <a:gd name="T23" fmla="*/ 76 h 77"/>
                    <a:gd name="T24" fmla="*/ 42 w 106"/>
                    <a:gd name="T25" fmla="*/ 76 h 77"/>
                    <a:gd name="T26" fmla="*/ 34 w 106"/>
                    <a:gd name="T27" fmla="*/ 75 h 77"/>
                    <a:gd name="T28" fmla="*/ 25 w 106"/>
                    <a:gd name="T29" fmla="*/ 72 h 77"/>
                    <a:gd name="T30" fmla="*/ 18 w 106"/>
                    <a:gd name="T31" fmla="*/ 68 h 77"/>
                    <a:gd name="T32" fmla="*/ 12 w 106"/>
                    <a:gd name="T33" fmla="*/ 62 h 77"/>
                    <a:gd name="T34" fmla="*/ 7 w 106"/>
                    <a:gd name="T35" fmla="*/ 53 h 77"/>
                    <a:gd name="T36" fmla="*/ 3 w 106"/>
                    <a:gd name="T37" fmla="*/ 44 h 77"/>
                    <a:gd name="T38" fmla="*/ 2 w 106"/>
                    <a:gd name="T39" fmla="*/ 35 h 77"/>
                    <a:gd name="T40" fmla="*/ 2 w 106"/>
                    <a:gd name="T41" fmla="*/ 25 h 77"/>
                    <a:gd name="T42" fmla="*/ 0 w 106"/>
                    <a:gd name="T43" fmla="*/ 17 h 77"/>
                    <a:gd name="T44" fmla="*/ 2 w 106"/>
                    <a:gd name="T45" fmla="*/ 10 h 77"/>
                    <a:gd name="T46" fmla="*/ 2 w 106"/>
                    <a:gd name="T47" fmla="*/ 6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06" h="77">
                      <a:moveTo>
                        <a:pt x="2" y="6"/>
                      </a:moveTo>
                      <a:lnTo>
                        <a:pt x="14" y="3"/>
                      </a:lnTo>
                      <a:lnTo>
                        <a:pt x="29" y="0"/>
                      </a:lnTo>
                      <a:lnTo>
                        <a:pt x="68" y="0"/>
                      </a:lnTo>
                      <a:lnTo>
                        <a:pt x="101" y="0"/>
                      </a:lnTo>
                      <a:lnTo>
                        <a:pt x="105" y="6"/>
                      </a:lnTo>
                      <a:lnTo>
                        <a:pt x="102" y="17"/>
                      </a:lnTo>
                      <a:lnTo>
                        <a:pt x="97" y="36"/>
                      </a:lnTo>
                      <a:lnTo>
                        <a:pt x="90" y="54"/>
                      </a:lnTo>
                      <a:lnTo>
                        <a:pt x="84" y="64"/>
                      </a:lnTo>
                      <a:lnTo>
                        <a:pt x="74" y="70"/>
                      </a:lnTo>
                      <a:lnTo>
                        <a:pt x="58" y="76"/>
                      </a:lnTo>
                      <a:lnTo>
                        <a:pt x="42" y="76"/>
                      </a:lnTo>
                      <a:lnTo>
                        <a:pt x="34" y="75"/>
                      </a:lnTo>
                      <a:lnTo>
                        <a:pt x="25" y="72"/>
                      </a:lnTo>
                      <a:lnTo>
                        <a:pt x="18" y="68"/>
                      </a:lnTo>
                      <a:lnTo>
                        <a:pt x="12" y="62"/>
                      </a:lnTo>
                      <a:lnTo>
                        <a:pt x="7" y="53"/>
                      </a:lnTo>
                      <a:lnTo>
                        <a:pt x="3" y="44"/>
                      </a:lnTo>
                      <a:lnTo>
                        <a:pt x="2" y="35"/>
                      </a:lnTo>
                      <a:lnTo>
                        <a:pt x="2" y="25"/>
                      </a:lnTo>
                      <a:lnTo>
                        <a:pt x="0" y="17"/>
                      </a:lnTo>
                      <a:lnTo>
                        <a:pt x="2" y="10"/>
                      </a:lnTo>
                      <a:lnTo>
                        <a:pt x="2" y="6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48" name="Freeform 48"/>
                <p:cNvSpPr>
                  <a:spLocks/>
                </p:cNvSpPr>
                <p:nvPr/>
              </p:nvSpPr>
              <p:spPr bwMode="auto">
                <a:xfrm>
                  <a:off x="2105" y="2474"/>
                  <a:ext cx="138" cy="87"/>
                </a:xfrm>
                <a:custGeom>
                  <a:avLst/>
                  <a:gdLst>
                    <a:gd name="T0" fmla="*/ 0 w 138"/>
                    <a:gd name="T1" fmla="*/ 6 h 87"/>
                    <a:gd name="T2" fmla="*/ 6 w 138"/>
                    <a:gd name="T3" fmla="*/ 0 h 87"/>
                    <a:gd name="T4" fmla="*/ 29 w 138"/>
                    <a:gd name="T5" fmla="*/ 0 h 87"/>
                    <a:gd name="T6" fmla="*/ 95 w 138"/>
                    <a:gd name="T7" fmla="*/ 0 h 87"/>
                    <a:gd name="T8" fmla="*/ 120 w 138"/>
                    <a:gd name="T9" fmla="*/ 2 h 87"/>
                    <a:gd name="T10" fmla="*/ 136 w 138"/>
                    <a:gd name="T11" fmla="*/ 6 h 87"/>
                    <a:gd name="T12" fmla="*/ 137 w 138"/>
                    <a:gd name="T13" fmla="*/ 20 h 87"/>
                    <a:gd name="T14" fmla="*/ 136 w 138"/>
                    <a:gd name="T15" fmla="*/ 29 h 87"/>
                    <a:gd name="T16" fmla="*/ 136 w 138"/>
                    <a:gd name="T17" fmla="*/ 36 h 87"/>
                    <a:gd name="T18" fmla="*/ 132 w 138"/>
                    <a:gd name="T19" fmla="*/ 43 h 87"/>
                    <a:gd name="T20" fmla="*/ 128 w 138"/>
                    <a:gd name="T21" fmla="*/ 51 h 87"/>
                    <a:gd name="T22" fmla="*/ 125 w 138"/>
                    <a:gd name="T23" fmla="*/ 58 h 87"/>
                    <a:gd name="T24" fmla="*/ 119 w 138"/>
                    <a:gd name="T25" fmla="*/ 68 h 87"/>
                    <a:gd name="T26" fmla="*/ 110 w 138"/>
                    <a:gd name="T27" fmla="*/ 77 h 87"/>
                    <a:gd name="T28" fmla="*/ 104 w 138"/>
                    <a:gd name="T29" fmla="*/ 82 h 87"/>
                    <a:gd name="T30" fmla="*/ 90 w 138"/>
                    <a:gd name="T31" fmla="*/ 84 h 87"/>
                    <a:gd name="T32" fmla="*/ 78 w 138"/>
                    <a:gd name="T33" fmla="*/ 86 h 87"/>
                    <a:gd name="T34" fmla="*/ 67 w 138"/>
                    <a:gd name="T35" fmla="*/ 84 h 87"/>
                    <a:gd name="T36" fmla="*/ 55 w 138"/>
                    <a:gd name="T37" fmla="*/ 82 h 87"/>
                    <a:gd name="T38" fmla="*/ 44 w 138"/>
                    <a:gd name="T39" fmla="*/ 79 h 87"/>
                    <a:gd name="T40" fmla="*/ 35 w 138"/>
                    <a:gd name="T41" fmla="*/ 75 h 87"/>
                    <a:gd name="T42" fmla="*/ 26 w 138"/>
                    <a:gd name="T43" fmla="*/ 68 h 87"/>
                    <a:gd name="T44" fmla="*/ 16 w 138"/>
                    <a:gd name="T45" fmla="*/ 59 h 87"/>
                    <a:gd name="T46" fmla="*/ 11 w 138"/>
                    <a:gd name="T47" fmla="*/ 50 h 87"/>
                    <a:gd name="T48" fmla="*/ 7 w 138"/>
                    <a:gd name="T49" fmla="*/ 43 h 87"/>
                    <a:gd name="T50" fmla="*/ 4 w 138"/>
                    <a:gd name="T51" fmla="*/ 31 h 87"/>
                    <a:gd name="T52" fmla="*/ 2 w 138"/>
                    <a:gd name="T53" fmla="*/ 20 h 87"/>
                    <a:gd name="T54" fmla="*/ 0 w 138"/>
                    <a:gd name="T55" fmla="*/ 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8" h="87">
                      <a:moveTo>
                        <a:pt x="0" y="6"/>
                      </a:moveTo>
                      <a:lnTo>
                        <a:pt x="6" y="0"/>
                      </a:lnTo>
                      <a:lnTo>
                        <a:pt x="29" y="0"/>
                      </a:lnTo>
                      <a:lnTo>
                        <a:pt x="95" y="0"/>
                      </a:lnTo>
                      <a:lnTo>
                        <a:pt x="120" y="2"/>
                      </a:lnTo>
                      <a:lnTo>
                        <a:pt x="136" y="6"/>
                      </a:lnTo>
                      <a:lnTo>
                        <a:pt x="137" y="20"/>
                      </a:lnTo>
                      <a:lnTo>
                        <a:pt x="136" y="29"/>
                      </a:lnTo>
                      <a:lnTo>
                        <a:pt x="136" y="36"/>
                      </a:lnTo>
                      <a:lnTo>
                        <a:pt x="132" y="43"/>
                      </a:lnTo>
                      <a:lnTo>
                        <a:pt x="128" y="51"/>
                      </a:lnTo>
                      <a:lnTo>
                        <a:pt x="125" y="58"/>
                      </a:lnTo>
                      <a:lnTo>
                        <a:pt x="119" y="68"/>
                      </a:lnTo>
                      <a:lnTo>
                        <a:pt x="110" y="77"/>
                      </a:lnTo>
                      <a:lnTo>
                        <a:pt x="104" y="82"/>
                      </a:lnTo>
                      <a:lnTo>
                        <a:pt x="90" y="84"/>
                      </a:lnTo>
                      <a:lnTo>
                        <a:pt x="78" y="86"/>
                      </a:lnTo>
                      <a:lnTo>
                        <a:pt x="67" y="84"/>
                      </a:lnTo>
                      <a:lnTo>
                        <a:pt x="55" y="82"/>
                      </a:lnTo>
                      <a:lnTo>
                        <a:pt x="44" y="79"/>
                      </a:lnTo>
                      <a:lnTo>
                        <a:pt x="35" y="75"/>
                      </a:lnTo>
                      <a:lnTo>
                        <a:pt x="26" y="68"/>
                      </a:lnTo>
                      <a:lnTo>
                        <a:pt x="16" y="59"/>
                      </a:lnTo>
                      <a:lnTo>
                        <a:pt x="11" y="50"/>
                      </a:lnTo>
                      <a:lnTo>
                        <a:pt x="7" y="43"/>
                      </a:lnTo>
                      <a:lnTo>
                        <a:pt x="4" y="31"/>
                      </a:lnTo>
                      <a:lnTo>
                        <a:pt x="2" y="20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0449" name="Group 49"/>
                <p:cNvGrpSpPr>
                  <a:grpSpLocks/>
                </p:cNvGrpSpPr>
                <p:nvPr/>
              </p:nvGrpSpPr>
              <p:grpSpPr bwMode="auto">
                <a:xfrm>
                  <a:off x="2122" y="2478"/>
                  <a:ext cx="61" cy="47"/>
                  <a:chOff x="2122" y="2478"/>
                  <a:chExt cx="61" cy="47"/>
                </a:xfrm>
              </p:grpSpPr>
              <p:sp>
                <p:nvSpPr>
                  <p:cNvPr id="230450" name="Line 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22" y="2478"/>
                    <a:ext cx="47" cy="42"/>
                  </a:xfrm>
                  <a:prstGeom prst="line">
                    <a:avLst/>
                  </a:prstGeom>
                  <a:noFill/>
                  <a:ln w="12700">
                    <a:solidFill>
                      <a:srgbClr val="C0FF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51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37" y="2484"/>
                    <a:ext cx="46" cy="41"/>
                  </a:xfrm>
                  <a:prstGeom prst="line">
                    <a:avLst/>
                  </a:prstGeom>
                  <a:noFill/>
                  <a:ln w="12700">
                    <a:solidFill>
                      <a:srgbClr val="C0FF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0452" name="Group 52"/>
                <p:cNvGrpSpPr>
                  <a:grpSpLocks/>
                </p:cNvGrpSpPr>
                <p:nvPr/>
              </p:nvGrpSpPr>
              <p:grpSpPr bwMode="auto">
                <a:xfrm>
                  <a:off x="2279" y="2478"/>
                  <a:ext cx="60" cy="47"/>
                  <a:chOff x="2279" y="2478"/>
                  <a:chExt cx="60" cy="47"/>
                </a:xfrm>
              </p:grpSpPr>
              <p:sp>
                <p:nvSpPr>
                  <p:cNvPr id="230453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79" y="2478"/>
                    <a:ext cx="46" cy="42"/>
                  </a:xfrm>
                  <a:prstGeom prst="line">
                    <a:avLst/>
                  </a:prstGeom>
                  <a:noFill/>
                  <a:ln w="12700">
                    <a:solidFill>
                      <a:srgbClr val="C0FF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54" name="Line 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93" y="2484"/>
                    <a:ext cx="46" cy="41"/>
                  </a:xfrm>
                  <a:prstGeom prst="line">
                    <a:avLst/>
                  </a:prstGeom>
                  <a:noFill/>
                  <a:ln w="12700">
                    <a:solidFill>
                      <a:srgbClr val="C0FF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0455" name="Freeform 55"/>
                <p:cNvSpPr>
                  <a:spLocks/>
                </p:cNvSpPr>
                <p:nvPr/>
              </p:nvSpPr>
              <p:spPr bwMode="auto">
                <a:xfrm>
                  <a:off x="1977" y="2353"/>
                  <a:ext cx="123" cy="135"/>
                </a:xfrm>
                <a:custGeom>
                  <a:avLst/>
                  <a:gdLst>
                    <a:gd name="T0" fmla="*/ 0 w 123"/>
                    <a:gd name="T1" fmla="*/ 14 h 135"/>
                    <a:gd name="T2" fmla="*/ 117 w 123"/>
                    <a:gd name="T3" fmla="*/ 134 h 135"/>
                    <a:gd name="T4" fmla="*/ 116 w 123"/>
                    <a:gd name="T5" fmla="*/ 124 h 135"/>
                    <a:gd name="T6" fmla="*/ 122 w 123"/>
                    <a:gd name="T7" fmla="*/ 114 h 135"/>
                    <a:gd name="T8" fmla="*/ 0 w 123"/>
                    <a:gd name="T9" fmla="*/ 0 h 135"/>
                    <a:gd name="T10" fmla="*/ 0 w 123"/>
                    <a:gd name="T11" fmla="*/ 14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" h="135">
                      <a:moveTo>
                        <a:pt x="0" y="14"/>
                      </a:moveTo>
                      <a:lnTo>
                        <a:pt x="117" y="134"/>
                      </a:lnTo>
                      <a:lnTo>
                        <a:pt x="116" y="124"/>
                      </a:lnTo>
                      <a:lnTo>
                        <a:pt x="122" y="114"/>
                      </a:lnTo>
                      <a:lnTo>
                        <a:pt x="0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402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0456" name="Group 56"/>
              <p:cNvGrpSpPr>
                <a:grpSpLocks/>
              </p:cNvGrpSpPr>
              <p:nvPr/>
            </p:nvGrpSpPr>
            <p:grpSpPr bwMode="auto">
              <a:xfrm>
                <a:off x="2134" y="2642"/>
                <a:ext cx="196" cy="29"/>
                <a:chOff x="2134" y="2642"/>
                <a:chExt cx="196" cy="29"/>
              </a:xfrm>
            </p:grpSpPr>
            <p:sp>
              <p:nvSpPr>
                <p:cNvPr id="230457" name="Freeform 57"/>
                <p:cNvSpPr>
                  <a:spLocks/>
                </p:cNvSpPr>
                <p:nvPr/>
              </p:nvSpPr>
              <p:spPr bwMode="auto">
                <a:xfrm>
                  <a:off x="2255" y="2642"/>
                  <a:ext cx="75" cy="22"/>
                </a:xfrm>
                <a:custGeom>
                  <a:avLst/>
                  <a:gdLst>
                    <a:gd name="T0" fmla="*/ 74 w 75"/>
                    <a:gd name="T1" fmla="*/ 6 h 22"/>
                    <a:gd name="T2" fmla="*/ 58 w 75"/>
                    <a:gd name="T3" fmla="*/ 11 h 22"/>
                    <a:gd name="T4" fmla="*/ 46 w 75"/>
                    <a:gd name="T5" fmla="*/ 9 h 22"/>
                    <a:gd name="T6" fmla="*/ 35 w 75"/>
                    <a:gd name="T7" fmla="*/ 5 h 22"/>
                    <a:gd name="T8" fmla="*/ 24 w 75"/>
                    <a:gd name="T9" fmla="*/ 1 h 22"/>
                    <a:gd name="T10" fmla="*/ 13 w 75"/>
                    <a:gd name="T11" fmla="*/ 0 h 22"/>
                    <a:gd name="T12" fmla="*/ 7 w 75"/>
                    <a:gd name="T13" fmla="*/ 0 h 22"/>
                    <a:gd name="T14" fmla="*/ 0 w 75"/>
                    <a:gd name="T15" fmla="*/ 3 h 22"/>
                    <a:gd name="T16" fmla="*/ 2 w 75"/>
                    <a:gd name="T17" fmla="*/ 9 h 22"/>
                    <a:gd name="T18" fmla="*/ 10 w 75"/>
                    <a:gd name="T19" fmla="*/ 11 h 22"/>
                    <a:gd name="T20" fmla="*/ 21 w 75"/>
                    <a:gd name="T21" fmla="*/ 16 h 22"/>
                    <a:gd name="T22" fmla="*/ 37 w 75"/>
                    <a:gd name="T23" fmla="*/ 20 h 22"/>
                    <a:gd name="T24" fmla="*/ 48 w 75"/>
                    <a:gd name="T25" fmla="*/ 21 h 22"/>
                    <a:gd name="T26" fmla="*/ 60 w 75"/>
                    <a:gd name="T27" fmla="*/ 19 h 22"/>
                    <a:gd name="T28" fmla="*/ 74 w 75"/>
                    <a:gd name="T29" fmla="*/ 6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5" h="22">
                      <a:moveTo>
                        <a:pt x="74" y="6"/>
                      </a:moveTo>
                      <a:lnTo>
                        <a:pt x="58" y="11"/>
                      </a:lnTo>
                      <a:lnTo>
                        <a:pt x="46" y="9"/>
                      </a:lnTo>
                      <a:lnTo>
                        <a:pt x="35" y="5"/>
                      </a:lnTo>
                      <a:lnTo>
                        <a:pt x="24" y="1"/>
                      </a:lnTo>
                      <a:lnTo>
                        <a:pt x="13" y="0"/>
                      </a:lnTo>
                      <a:lnTo>
                        <a:pt x="7" y="0"/>
                      </a:lnTo>
                      <a:lnTo>
                        <a:pt x="0" y="3"/>
                      </a:lnTo>
                      <a:lnTo>
                        <a:pt x="2" y="9"/>
                      </a:lnTo>
                      <a:lnTo>
                        <a:pt x="10" y="11"/>
                      </a:lnTo>
                      <a:lnTo>
                        <a:pt x="21" y="16"/>
                      </a:lnTo>
                      <a:lnTo>
                        <a:pt x="37" y="20"/>
                      </a:lnTo>
                      <a:lnTo>
                        <a:pt x="48" y="21"/>
                      </a:lnTo>
                      <a:lnTo>
                        <a:pt x="60" y="19"/>
                      </a:lnTo>
                      <a:lnTo>
                        <a:pt x="74" y="6"/>
                      </a:lnTo>
                    </a:path>
                  </a:pathLst>
                </a:custGeom>
                <a:solidFill>
                  <a:srgbClr val="A05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58" name="Freeform 58"/>
                <p:cNvSpPr>
                  <a:spLocks/>
                </p:cNvSpPr>
                <p:nvPr/>
              </p:nvSpPr>
              <p:spPr bwMode="auto">
                <a:xfrm>
                  <a:off x="2134" y="2643"/>
                  <a:ext cx="110" cy="28"/>
                </a:xfrm>
                <a:custGeom>
                  <a:avLst/>
                  <a:gdLst>
                    <a:gd name="T0" fmla="*/ 0 w 110"/>
                    <a:gd name="T1" fmla="*/ 8 h 28"/>
                    <a:gd name="T2" fmla="*/ 25 w 110"/>
                    <a:gd name="T3" fmla="*/ 15 h 28"/>
                    <a:gd name="T4" fmla="*/ 42 w 110"/>
                    <a:gd name="T5" fmla="*/ 12 h 28"/>
                    <a:gd name="T6" fmla="*/ 58 w 110"/>
                    <a:gd name="T7" fmla="*/ 6 h 28"/>
                    <a:gd name="T8" fmla="*/ 75 w 110"/>
                    <a:gd name="T9" fmla="*/ 1 h 28"/>
                    <a:gd name="T10" fmla="*/ 92 w 110"/>
                    <a:gd name="T11" fmla="*/ 0 h 28"/>
                    <a:gd name="T12" fmla="*/ 102 w 110"/>
                    <a:gd name="T13" fmla="*/ 0 h 28"/>
                    <a:gd name="T14" fmla="*/ 109 w 110"/>
                    <a:gd name="T15" fmla="*/ 4 h 28"/>
                    <a:gd name="T16" fmla="*/ 108 w 110"/>
                    <a:gd name="T17" fmla="*/ 9 h 28"/>
                    <a:gd name="T18" fmla="*/ 95 w 110"/>
                    <a:gd name="T19" fmla="*/ 15 h 28"/>
                    <a:gd name="T20" fmla="*/ 79 w 110"/>
                    <a:gd name="T21" fmla="*/ 19 h 28"/>
                    <a:gd name="T22" fmla="*/ 55 w 110"/>
                    <a:gd name="T23" fmla="*/ 23 h 28"/>
                    <a:gd name="T24" fmla="*/ 38 w 110"/>
                    <a:gd name="T25" fmla="*/ 27 h 28"/>
                    <a:gd name="T26" fmla="*/ 21 w 110"/>
                    <a:gd name="T27" fmla="*/ 22 h 28"/>
                    <a:gd name="T28" fmla="*/ 0 w 110"/>
                    <a:gd name="T29" fmla="*/ 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" h="28">
                      <a:moveTo>
                        <a:pt x="0" y="8"/>
                      </a:moveTo>
                      <a:lnTo>
                        <a:pt x="25" y="15"/>
                      </a:lnTo>
                      <a:lnTo>
                        <a:pt x="42" y="12"/>
                      </a:lnTo>
                      <a:lnTo>
                        <a:pt x="58" y="6"/>
                      </a:lnTo>
                      <a:lnTo>
                        <a:pt x="75" y="1"/>
                      </a:lnTo>
                      <a:lnTo>
                        <a:pt x="92" y="0"/>
                      </a:lnTo>
                      <a:lnTo>
                        <a:pt x="102" y="0"/>
                      </a:lnTo>
                      <a:lnTo>
                        <a:pt x="109" y="4"/>
                      </a:lnTo>
                      <a:lnTo>
                        <a:pt x="108" y="9"/>
                      </a:lnTo>
                      <a:lnTo>
                        <a:pt x="95" y="15"/>
                      </a:lnTo>
                      <a:lnTo>
                        <a:pt x="79" y="19"/>
                      </a:lnTo>
                      <a:lnTo>
                        <a:pt x="55" y="23"/>
                      </a:lnTo>
                      <a:lnTo>
                        <a:pt x="38" y="27"/>
                      </a:lnTo>
                      <a:lnTo>
                        <a:pt x="21" y="22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A05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0459" name="Freeform 59"/>
              <p:cNvSpPr>
                <a:spLocks/>
              </p:cNvSpPr>
              <p:nvPr/>
            </p:nvSpPr>
            <p:spPr bwMode="auto">
              <a:xfrm>
                <a:off x="2193" y="2660"/>
                <a:ext cx="81" cy="23"/>
              </a:xfrm>
              <a:custGeom>
                <a:avLst/>
                <a:gdLst>
                  <a:gd name="T0" fmla="*/ 0 w 81"/>
                  <a:gd name="T1" fmla="*/ 14 h 23"/>
                  <a:gd name="T2" fmla="*/ 26 w 81"/>
                  <a:gd name="T3" fmla="*/ 22 h 23"/>
                  <a:gd name="T4" fmla="*/ 56 w 81"/>
                  <a:gd name="T5" fmla="*/ 22 h 23"/>
                  <a:gd name="T6" fmla="*/ 71 w 81"/>
                  <a:gd name="T7" fmla="*/ 19 h 23"/>
                  <a:gd name="T8" fmla="*/ 76 w 81"/>
                  <a:gd name="T9" fmla="*/ 17 h 23"/>
                  <a:gd name="T10" fmla="*/ 80 w 81"/>
                  <a:gd name="T11" fmla="*/ 5 h 23"/>
                  <a:gd name="T12" fmla="*/ 76 w 81"/>
                  <a:gd name="T13" fmla="*/ 1 h 23"/>
                  <a:gd name="T14" fmla="*/ 66 w 81"/>
                  <a:gd name="T15" fmla="*/ 2 h 23"/>
                  <a:gd name="T16" fmla="*/ 56 w 81"/>
                  <a:gd name="T17" fmla="*/ 1 h 23"/>
                  <a:gd name="T18" fmla="*/ 37 w 81"/>
                  <a:gd name="T19" fmla="*/ 0 h 23"/>
                  <a:gd name="T20" fmla="*/ 21 w 81"/>
                  <a:gd name="T21" fmla="*/ 2 h 23"/>
                  <a:gd name="T22" fmla="*/ 0 w 81"/>
                  <a:gd name="T23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23">
                    <a:moveTo>
                      <a:pt x="0" y="14"/>
                    </a:moveTo>
                    <a:lnTo>
                      <a:pt x="26" y="22"/>
                    </a:lnTo>
                    <a:lnTo>
                      <a:pt x="56" y="22"/>
                    </a:lnTo>
                    <a:lnTo>
                      <a:pt x="71" y="19"/>
                    </a:lnTo>
                    <a:lnTo>
                      <a:pt x="76" y="17"/>
                    </a:lnTo>
                    <a:lnTo>
                      <a:pt x="80" y="5"/>
                    </a:lnTo>
                    <a:lnTo>
                      <a:pt x="76" y="1"/>
                    </a:lnTo>
                    <a:lnTo>
                      <a:pt x="66" y="2"/>
                    </a:lnTo>
                    <a:lnTo>
                      <a:pt x="56" y="1"/>
                    </a:lnTo>
                    <a:lnTo>
                      <a:pt x="37" y="0"/>
                    </a:lnTo>
                    <a:lnTo>
                      <a:pt x="21" y="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FFC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0460" name="Group 60"/>
              <p:cNvGrpSpPr>
                <a:grpSpLocks/>
              </p:cNvGrpSpPr>
              <p:nvPr/>
            </p:nvGrpSpPr>
            <p:grpSpPr bwMode="auto">
              <a:xfrm>
                <a:off x="1947" y="2408"/>
                <a:ext cx="357" cy="374"/>
                <a:chOff x="1947" y="2408"/>
                <a:chExt cx="357" cy="374"/>
              </a:xfrm>
            </p:grpSpPr>
            <p:sp>
              <p:nvSpPr>
                <p:cNvPr id="230461" name="Freeform 61"/>
                <p:cNvSpPr>
                  <a:spLocks/>
                </p:cNvSpPr>
                <p:nvPr/>
              </p:nvSpPr>
              <p:spPr bwMode="auto">
                <a:xfrm>
                  <a:off x="2009" y="2565"/>
                  <a:ext cx="186" cy="217"/>
                </a:xfrm>
                <a:custGeom>
                  <a:avLst/>
                  <a:gdLst>
                    <a:gd name="T0" fmla="*/ 6 w 186"/>
                    <a:gd name="T1" fmla="*/ 0 h 217"/>
                    <a:gd name="T2" fmla="*/ 0 w 186"/>
                    <a:gd name="T3" fmla="*/ 18 h 217"/>
                    <a:gd name="T4" fmla="*/ 0 w 186"/>
                    <a:gd name="T5" fmla="*/ 35 h 217"/>
                    <a:gd name="T6" fmla="*/ 6 w 186"/>
                    <a:gd name="T7" fmla="*/ 59 h 217"/>
                    <a:gd name="T8" fmla="*/ 16 w 186"/>
                    <a:gd name="T9" fmla="*/ 73 h 217"/>
                    <a:gd name="T10" fmla="*/ 37 w 186"/>
                    <a:gd name="T11" fmla="*/ 88 h 217"/>
                    <a:gd name="T12" fmla="*/ 68 w 186"/>
                    <a:gd name="T13" fmla="*/ 106 h 217"/>
                    <a:gd name="T14" fmla="*/ 103 w 186"/>
                    <a:gd name="T15" fmla="*/ 135 h 217"/>
                    <a:gd name="T16" fmla="*/ 126 w 186"/>
                    <a:gd name="T17" fmla="*/ 156 h 217"/>
                    <a:gd name="T18" fmla="*/ 147 w 186"/>
                    <a:gd name="T19" fmla="*/ 185 h 217"/>
                    <a:gd name="T20" fmla="*/ 172 w 186"/>
                    <a:gd name="T21" fmla="*/ 207 h 217"/>
                    <a:gd name="T22" fmla="*/ 185 w 186"/>
                    <a:gd name="T23" fmla="*/ 216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6" h="217">
                      <a:moveTo>
                        <a:pt x="6" y="0"/>
                      </a:moveTo>
                      <a:lnTo>
                        <a:pt x="0" y="18"/>
                      </a:lnTo>
                      <a:lnTo>
                        <a:pt x="0" y="35"/>
                      </a:lnTo>
                      <a:lnTo>
                        <a:pt x="6" y="59"/>
                      </a:lnTo>
                      <a:lnTo>
                        <a:pt x="16" y="73"/>
                      </a:lnTo>
                      <a:lnTo>
                        <a:pt x="37" y="88"/>
                      </a:lnTo>
                      <a:lnTo>
                        <a:pt x="68" y="106"/>
                      </a:lnTo>
                      <a:lnTo>
                        <a:pt x="103" y="135"/>
                      </a:lnTo>
                      <a:lnTo>
                        <a:pt x="126" y="156"/>
                      </a:lnTo>
                      <a:lnTo>
                        <a:pt x="147" y="185"/>
                      </a:lnTo>
                      <a:lnTo>
                        <a:pt x="172" y="207"/>
                      </a:lnTo>
                      <a:lnTo>
                        <a:pt x="185" y="216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0462" name="Group 62"/>
                <p:cNvGrpSpPr>
                  <a:grpSpLocks/>
                </p:cNvGrpSpPr>
                <p:nvPr/>
              </p:nvGrpSpPr>
              <p:grpSpPr bwMode="auto">
                <a:xfrm>
                  <a:off x="2157" y="2408"/>
                  <a:ext cx="147" cy="36"/>
                  <a:chOff x="2157" y="2408"/>
                  <a:chExt cx="147" cy="36"/>
                </a:xfrm>
              </p:grpSpPr>
              <p:sp>
                <p:nvSpPr>
                  <p:cNvPr id="230463" name="Freeform 63"/>
                  <p:cNvSpPr>
                    <a:spLocks/>
                  </p:cNvSpPr>
                  <p:nvPr/>
                </p:nvSpPr>
                <p:spPr bwMode="auto">
                  <a:xfrm>
                    <a:off x="2181" y="2408"/>
                    <a:ext cx="111" cy="17"/>
                  </a:xfrm>
                  <a:custGeom>
                    <a:avLst/>
                    <a:gdLst>
                      <a:gd name="T0" fmla="*/ 0 w 111"/>
                      <a:gd name="T1" fmla="*/ 0 h 17"/>
                      <a:gd name="T2" fmla="*/ 33 w 111"/>
                      <a:gd name="T3" fmla="*/ 12 h 17"/>
                      <a:gd name="T4" fmla="*/ 57 w 111"/>
                      <a:gd name="T5" fmla="*/ 16 h 17"/>
                      <a:gd name="T6" fmla="*/ 76 w 111"/>
                      <a:gd name="T7" fmla="*/ 11 h 17"/>
                      <a:gd name="T8" fmla="*/ 94 w 111"/>
                      <a:gd name="T9" fmla="*/ 6 h 17"/>
                      <a:gd name="T10" fmla="*/ 110 w 111"/>
                      <a:gd name="T11" fmla="*/ 4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1" h="17">
                        <a:moveTo>
                          <a:pt x="0" y="0"/>
                        </a:moveTo>
                        <a:lnTo>
                          <a:pt x="33" y="12"/>
                        </a:lnTo>
                        <a:lnTo>
                          <a:pt x="57" y="16"/>
                        </a:lnTo>
                        <a:lnTo>
                          <a:pt x="76" y="11"/>
                        </a:lnTo>
                        <a:lnTo>
                          <a:pt x="94" y="6"/>
                        </a:lnTo>
                        <a:lnTo>
                          <a:pt x="110" y="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64" name="Freeform 64"/>
                  <p:cNvSpPr>
                    <a:spLocks/>
                  </p:cNvSpPr>
                  <p:nvPr/>
                </p:nvSpPr>
                <p:spPr bwMode="auto">
                  <a:xfrm>
                    <a:off x="2157" y="2427"/>
                    <a:ext cx="147" cy="17"/>
                  </a:xfrm>
                  <a:custGeom>
                    <a:avLst/>
                    <a:gdLst>
                      <a:gd name="T0" fmla="*/ 0 w 147"/>
                      <a:gd name="T1" fmla="*/ 16 h 17"/>
                      <a:gd name="T2" fmla="*/ 31 w 147"/>
                      <a:gd name="T3" fmla="*/ 4 h 17"/>
                      <a:gd name="T4" fmla="*/ 48 w 147"/>
                      <a:gd name="T5" fmla="*/ 0 h 17"/>
                      <a:gd name="T6" fmla="*/ 70 w 147"/>
                      <a:gd name="T7" fmla="*/ 11 h 17"/>
                      <a:gd name="T8" fmla="*/ 84 w 147"/>
                      <a:gd name="T9" fmla="*/ 13 h 17"/>
                      <a:gd name="T10" fmla="*/ 97 w 147"/>
                      <a:gd name="T11" fmla="*/ 13 h 17"/>
                      <a:gd name="T12" fmla="*/ 118 w 147"/>
                      <a:gd name="T13" fmla="*/ 4 h 17"/>
                      <a:gd name="T14" fmla="*/ 133 w 147"/>
                      <a:gd name="T15" fmla="*/ 6 h 17"/>
                      <a:gd name="T16" fmla="*/ 146 w 147"/>
                      <a:gd name="T17" fmla="*/ 1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7" h="17">
                        <a:moveTo>
                          <a:pt x="0" y="16"/>
                        </a:moveTo>
                        <a:lnTo>
                          <a:pt x="31" y="4"/>
                        </a:lnTo>
                        <a:lnTo>
                          <a:pt x="48" y="0"/>
                        </a:lnTo>
                        <a:lnTo>
                          <a:pt x="70" y="11"/>
                        </a:lnTo>
                        <a:lnTo>
                          <a:pt x="84" y="13"/>
                        </a:lnTo>
                        <a:lnTo>
                          <a:pt x="97" y="13"/>
                        </a:lnTo>
                        <a:lnTo>
                          <a:pt x="118" y="4"/>
                        </a:lnTo>
                        <a:lnTo>
                          <a:pt x="133" y="6"/>
                        </a:lnTo>
                        <a:lnTo>
                          <a:pt x="146" y="13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0465" name="Freeform 65"/>
                <p:cNvSpPr>
                  <a:spLocks/>
                </p:cNvSpPr>
                <p:nvPr/>
              </p:nvSpPr>
              <p:spPr bwMode="auto">
                <a:xfrm>
                  <a:off x="1947" y="2476"/>
                  <a:ext cx="40" cy="17"/>
                </a:xfrm>
                <a:custGeom>
                  <a:avLst/>
                  <a:gdLst>
                    <a:gd name="T0" fmla="*/ 0 w 40"/>
                    <a:gd name="T1" fmla="*/ 0 h 17"/>
                    <a:gd name="T2" fmla="*/ 4 w 40"/>
                    <a:gd name="T3" fmla="*/ 7 h 17"/>
                    <a:gd name="T4" fmla="*/ 11 w 40"/>
                    <a:gd name="T5" fmla="*/ 13 h 17"/>
                    <a:gd name="T6" fmla="*/ 17 w 40"/>
                    <a:gd name="T7" fmla="*/ 16 h 17"/>
                    <a:gd name="T8" fmla="*/ 26 w 40"/>
                    <a:gd name="T9" fmla="*/ 14 h 17"/>
                    <a:gd name="T10" fmla="*/ 33 w 40"/>
                    <a:gd name="T11" fmla="*/ 11 h 17"/>
                    <a:gd name="T12" fmla="*/ 39 w 40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17">
                      <a:moveTo>
                        <a:pt x="0" y="0"/>
                      </a:moveTo>
                      <a:lnTo>
                        <a:pt x="4" y="7"/>
                      </a:lnTo>
                      <a:lnTo>
                        <a:pt x="11" y="13"/>
                      </a:lnTo>
                      <a:lnTo>
                        <a:pt x="17" y="16"/>
                      </a:lnTo>
                      <a:lnTo>
                        <a:pt x="26" y="14"/>
                      </a:lnTo>
                      <a:lnTo>
                        <a:pt x="33" y="11"/>
                      </a:lnTo>
                      <a:lnTo>
                        <a:pt x="39" y="1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66" name="Freeform 66"/>
                <p:cNvSpPr>
                  <a:spLocks/>
                </p:cNvSpPr>
                <p:nvPr/>
              </p:nvSpPr>
              <p:spPr bwMode="auto">
                <a:xfrm>
                  <a:off x="2210" y="2691"/>
                  <a:ext cx="56" cy="17"/>
                </a:xfrm>
                <a:custGeom>
                  <a:avLst/>
                  <a:gdLst>
                    <a:gd name="T0" fmla="*/ 0 w 56"/>
                    <a:gd name="T1" fmla="*/ 0 h 17"/>
                    <a:gd name="T2" fmla="*/ 19 w 56"/>
                    <a:gd name="T3" fmla="*/ 16 h 17"/>
                    <a:gd name="T4" fmla="*/ 42 w 56"/>
                    <a:gd name="T5" fmla="*/ 16 h 17"/>
                    <a:gd name="T6" fmla="*/ 55 w 56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6" h="17">
                      <a:moveTo>
                        <a:pt x="0" y="0"/>
                      </a:moveTo>
                      <a:lnTo>
                        <a:pt x="19" y="16"/>
                      </a:lnTo>
                      <a:lnTo>
                        <a:pt x="42" y="16"/>
                      </a:lnTo>
                      <a:lnTo>
                        <a:pt x="55" y="8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0467" name="Group 67"/>
                <p:cNvGrpSpPr>
                  <a:grpSpLocks/>
                </p:cNvGrpSpPr>
                <p:nvPr/>
              </p:nvGrpSpPr>
              <p:grpSpPr bwMode="auto">
                <a:xfrm>
                  <a:off x="2199" y="2521"/>
                  <a:ext cx="103" cy="142"/>
                  <a:chOff x="2199" y="2521"/>
                  <a:chExt cx="103" cy="142"/>
                </a:xfrm>
              </p:grpSpPr>
              <p:sp>
                <p:nvSpPr>
                  <p:cNvPr id="230468" name="Freeform 68"/>
                  <p:cNvSpPr>
                    <a:spLocks/>
                  </p:cNvSpPr>
                  <p:nvPr/>
                </p:nvSpPr>
                <p:spPr bwMode="auto">
                  <a:xfrm>
                    <a:off x="2199" y="2521"/>
                    <a:ext cx="92" cy="132"/>
                  </a:xfrm>
                  <a:custGeom>
                    <a:avLst/>
                    <a:gdLst>
                      <a:gd name="T0" fmla="*/ 55 w 92"/>
                      <a:gd name="T1" fmla="*/ 0 h 132"/>
                      <a:gd name="T2" fmla="*/ 74 w 92"/>
                      <a:gd name="T3" fmla="*/ 41 h 132"/>
                      <a:gd name="T4" fmla="*/ 83 w 92"/>
                      <a:gd name="T5" fmla="*/ 78 h 132"/>
                      <a:gd name="T6" fmla="*/ 91 w 92"/>
                      <a:gd name="T7" fmla="*/ 107 h 132"/>
                      <a:gd name="T8" fmla="*/ 87 w 92"/>
                      <a:gd name="T9" fmla="*/ 121 h 132"/>
                      <a:gd name="T10" fmla="*/ 83 w 92"/>
                      <a:gd name="T11" fmla="*/ 127 h 132"/>
                      <a:gd name="T12" fmla="*/ 76 w 92"/>
                      <a:gd name="T13" fmla="*/ 129 h 132"/>
                      <a:gd name="T14" fmla="*/ 63 w 92"/>
                      <a:gd name="T15" fmla="*/ 131 h 132"/>
                      <a:gd name="T16" fmla="*/ 45 w 92"/>
                      <a:gd name="T17" fmla="*/ 130 h 132"/>
                      <a:gd name="T18" fmla="*/ 29 w 92"/>
                      <a:gd name="T19" fmla="*/ 123 h 132"/>
                      <a:gd name="T20" fmla="*/ 15 w 92"/>
                      <a:gd name="T21" fmla="*/ 109 h 132"/>
                      <a:gd name="T22" fmla="*/ 5 w 92"/>
                      <a:gd name="T23" fmla="*/ 96 h 132"/>
                      <a:gd name="T24" fmla="*/ 0 w 92"/>
                      <a:gd name="T25" fmla="*/ 84 h 132"/>
                      <a:gd name="T26" fmla="*/ 0 w 92"/>
                      <a:gd name="T27" fmla="*/ 71 h 132"/>
                      <a:gd name="T28" fmla="*/ 55 w 92"/>
                      <a:gd name="T29" fmla="*/ 0 h 1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92" h="132">
                        <a:moveTo>
                          <a:pt x="55" y="0"/>
                        </a:moveTo>
                        <a:lnTo>
                          <a:pt x="74" y="41"/>
                        </a:lnTo>
                        <a:lnTo>
                          <a:pt x="83" y="78"/>
                        </a:lnTo>
                        <a:lnTo>
                          <a:pt x="91" y="107"/>
                        </a:lnTo>
                        <a:lnTo>
                          <a:pt x="87" y="121"/>
                        </a:lnTo>
                        <a:lnTo>
                          <a:pt x="83" y="127"/>
                        </a:lnTo>
                        <a:lnTo>
                          <a:pt x="76" y="129"/>
                        </a:lnTo>
                        <a:lnTo>
                          <a:pt x="63" y="131"/>
                        </a:lnTo>
                        <a:lnTo>
                          <a:pt x="45" y="130"/>
                        </a:lnTo>
                        <a:lnTo>
                          <a:pt x="29" y="123"/>
                        </a:lnTo>
                        <a:lnTo>
                          <a:pt x="15" y="109"/>
                        </a:lnTo>
                        <a:lnTo>
                          <a:pt x="5" y="96"/>
                        </a:lnTo>
                        <a:lnTo>
                          <a:pt x="0" y="84"/>
                        </a:lnTo>
                        <a:lnTo>
                          <a:pt x="0" y="71"/>
                        </a:lnTo>
                        <a:lnTo>
                          <a:pt x="55" y="0"/>
                        </a:lnTo>
                      </a:path>
                    </a:pathLst>
                  </a:custGeom>
                  <a:solidFill>
                    <a:srgbClr val="FFE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69" name="Freeform 69"/>
                  <p:cNvSpPr>
                    <a:spLocks/>
                  </p:cNvSpPr>
                  <p:nvPr/>
                </p:nvSpPr>
                <p:spPr bwMode="auto">
                  <a:xfrm>
                    <a:off x="2200" y="2521"/>
                    <a:ext cx="102" cy="142"/>
                  </a:xfrm>
                  <a:custGeom>
                    <a:avLst/>
                    <a:gdLst>
                      <a:gd name="T0" fmla="*/ 62 w 102"/>
                      <a:gd name="T1" fmla="*/ 0 h 142"/>
                      <a:gd name="T2" fmla="*/ 82 w 102"/>
                      <a:gd name="T3" fmla="*/ 45 h 142"/>
                      <a:gd name="T4" fmla="*/ 91 w 102"/>
                      <a:gd name="T5" fmla="*/ 83 h 142"/>
                      <a:gd name="T6" fmla="*/ 101 w 102"/>
                      <a:gd name="T7" fmla="*/ 116 h 142"/>
                      <a:gd name="T8" fmla="*/ 97 w 102"/>
                      <a:gd name="T9" fmla="*/ 130 h 142"/>
                      <a:gd name="T10" fmla="*/ 91 w 102"/>
                      <a:gd name="T11" fmla="*/ 137 h 142"/>
                      <a:gd name="T12" fmla="*/ 85 w 102"/>
                      <a:gd name="T13" fmla="*/ 138 h 142"/>
                      <a:gd name="T14" fmla="*/ 69 w 102"/>
                      <a:gd name="T15" fmla="*/ 141 h 142"/>
                      <a:gd name="T16" fmla="*/ 49 w 102"/>
                      <a:gd name="T17" fmla="*/ 140 h 142"/>
                      <a:gd name="T18" fmla="*/ 33 w 102"/>
                      <a:gd name="T19" fmla="*/ 134 h 142"/>
                      <a:gd name="T20" fmla="*/ 16 w 102"/>
                      <a:gd name="T21" fmla="*/ 117 h 142"/>
                      <a:gd name="T22" fmla="*/ 5 w 102"/>
                      <a:gd name="T23" fmla="*/ 103 h 142"/>
                      <a:gd name="T24" fmla="*/ 0 w 102"/>
                      <a:gd name="T25" fmla="*/ 89 h 142"/>
                      <a:gd name="T26" fmla="*/ 0 w 102"/>
                      <a:gd name="T27" fmla="*/ 77 h 1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2" h="142">
                        <a:moveTo>
                          <a:pt x="62" y="0"/>
                        </a:moveTo>
                        <a:lnTo>
                          <a:pt x="82" y="45"/>
                        </a:lnTo>
                        <a:lnTo>
                          <a:pt x="91" y="83"/>
                        </a:lnTo>
                        <a:lnTo>
                          <a:pt x="101" y="116"/>
                        </a:lnTo>
                        <a:lnTo>
                          <a:pt x="97" y="130"/>
                        </a:lnTo>
                        <a:lnTo>
                          <a:pt x="91" y="137"/>
                        </a:lnTo>
                        <a:lnTo>
                          <a:pt x="85" y="138"/>
                        </a:lnTo>
                        <a:lnTo>
                          <a:pt x="69" y="141"/>
                        </a:lnTo>
                        <a:lnTo>
                          <a:pt x="49" y="140"/>
                        </a:lnTo>
                        <a:lnTo>
                          <a:pt x="33" y="134"/>
                        </a:lnTo>
                        <a:lnTo>
                          <a:pt x="16" y="117"/>
                        </a:lnTo>
                        <a:lnTo>
                          <a:pt x="5" y="103"/>
                        </a:lnTo>
                        <a:lnTo>
                          <a:pt x="0" y="89"/>
                        </a:lnTo>
                        <a:lnTo>
                          <a:pt x="0" y="77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30470" name="Group 70"/>
            <p:cNvGrpSpPr>
              <a:grpSpLocks/>
            </p:cNvGrpSpPr>
            <p:nvPr/>
          </p:nvGrpSpPr>
          <p:grpSpPr bwMode="auto">
            <a:xfrm>
              <a:off x="2015" y="2776"/>
              <a:ext cx="210" cy="825"/>
              <a:chOff x="2015" y="2776"/>
              <a:chExt cx="210" cy="825"/>
            </a:xfrm>
          </p:grpSpPr>
          <p:sp>
            <p:nvSpPr>
              <p:cNvPr id="230471" name="Freeform 71"/>
              <p:cNvSpPr>
                <a:spLocks/>
              </p:cNvSpPr>
              <p:nvPr/>
            </p:nvSpPr>
            <p:spPr bwMode="auto">
              <a:xfrm>
                <a:off x="2055" y="2776"/>
                <a:ext cx="130" cy="403"/>
              </a:xfrm>
              <a:custGeom>
                <a:avLst/>
                <a:gdLst>
                  <a:gd name="T0" fmla="*/ 18 w 130"/>
                  <a:gd name="T1" fmla="*/ 17 h 403"/>
                  <a:gd name="T2" fmla="*/ 44 w 130"/>
                  <a:gd name="T3" fmla="*/ 4 h 403"/>
                  <a:gd name="T4" fmla="*/ 90 w 130"/>
                  <a:gd name="T5" fmla="*/ 0 h 403"/>
                  <a:gd name="T6" fmla="*/ 118 w 130"/>
                  <a:gd name="T7" fmla="*/ 7 h 403"/>
                  <a:gd name="T8" fmla="*/ 126 w 130"/>
                  <a:gd name="T9" fmla="*/ 51 h 403"/>
                  <a:gd name="T10" fmla="*/ 115 w 130"/>
                  <a:gd name="T11" fmla="*/ 82 h 403"/>
                  <a:gd name="T12" fmla="*/ 101 w 130"/>
                  <a:gd name="T13" fmla="*/ 97 h 403"/>
                  <a:gd name="T14" fmla="*/ 115 w 130"/>
                  <a:gd name="T15" fmla="*/ 129 h 403"/>
                  <a:gd name="T16" fmla="*/ 129 w 130"/>
                  <a:gd name="T17" fmla="*/ 179 h 403"/>
                  <a:gd name="T18" fmla="*/ 129 w 130"/>
                  <a:gd name="T19" fmla="*/ 207 h 403"/>
                  <a:gd name="T20" fmla="*/ 0 w 130"/>
                  <a:gd name="T21" fmla="*/ 402 h 403"/>
                  <a:gd name="T22" fmla="*/ 0 w 130"/>
                  <a:gd name="T23" fmla="*/ 345 h 403"/>
                  <a:gd name="T24" fmla="*/ 18 w 130"/>
                  <a:gd name="T25" fmla="*/ 270 h 403"/>
                  <a:gd name="T26" fmla="*/ 40 w 130"/>
                  <a:gd name="T27" fmla="*/ 207 h 403"/>
                  <a:gd name="T28" fmla="*/ 44 w 130"/>
                  <a:gd name="T29" fmla="*/ 144 h 403"/>
                  <a:gd name="T30" fmla="*/ 51 w 130"/>
                  <a:gd name="T31" fmla="*/ 107 h 403"/>
                  <a:gd name="T32" fmla="*/ 29 w 130"/>
                  <a:gd name="T33" fmla="*/ 85 h 403"/>
                  <a:gd name="T34" fmla="*/ 18 w 130"/>
                  <a:gd name="T35" fmla="*/ 54 h 403"/>
                  <a:gd name="T36" fmla="*/ 18 w 130"/>
                  <a:gd name="T37" fmla="*/ 17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0" h="403">
                    <a:moveTo>
                      <a:pt x="18" y="17"/>
                    </a:moveTo>
                    <a:lnTo>
                      <a:pt x="44" y="4"/>
                    </a:lnTo>
                    <a:lnTo>
                      <a:pt x="90" y="0"/>
                    </a:lnTo>
                    <a:lnTo>
                      <a:pt x="118" y="7"/>
                    </a:lnTo>
                    <a:lnTo>
                      <a:pt x="126" y="51"/>
                    </a:lnTo>
                    <a:lnTo>
                      <a:pt x="115" y="82"/>
                    </a:lnTo>
                    <a:lnTo>
                      <a:pt x="101" y="97"/>
                    </a:lnTo>
                    <a:lnTo>
                      <a:pt x="115" y="129"/>
                    </a:lnTo>
                    <a:lnTo>
                      <a:pt x="129" y="179"/>
                    </a:lnTo>
                    <a:lnTo>
                      <a:pt x="129" y="207"/>
                    </a:lnTo>
                    <a:lnTo>
                      <a:pt x="0" y="402"/>
                    </a:lnTo>
                    <a:lnTo>
                      <a:pt x="0" y="345"/>
                    </a:lnTo>
                    <a:lnTo>
                      <a:pt x="18" y="270"/>
                    </a:lnTo>
                    <a:lnTo>
                      <a:pt x="40" y="207"/>
                    </a:lnTo>
                    <a:lnTo>
                      <a:pt x="44" y="144"/>
                    </a:lnTo>
                    <a:lnTo>
                      <a:pt x="51" y="107"/>
                    </a:lnTo>
                    <a:lnTo>
                      <a:pt x="29" y="85"/>
                    </a:lnTo>
                    <a:lnTo>
                      <a:pt x="18" y="54"/>
                    </a:lnTo>
                    <a:lnTo>
                      <a:pt x="18" y="17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E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72" name="Freeform 72"/>
              <p:cNvSpPr>
                <a:spLocks/>
              </p:cNvSpPr>
              <p:nvPr/>
            </p:nvSpPr>
            <p:spPr bwMode="auto">
              <a:xfrm>
                <a:off x="2015" y="2984"/>
                <a:ext cx="210" cy="617"/>
              </a:xfrm>
              <a:custGeom>
                <a:avLst/>
                <a:gdLst>
                  <a:gd name="T0" fmla="*/ 40 w 210"/>
                  <a:gd name="T1" fmla="*/ 190 h 617"/>
                  <a:gd name="T2" fmla="*/ 168 w 210"/>
                  <a:gd name="T3" fmla="*/ 0 h 617"/>
                  <a:gd name="T4" fmla="*/ 177 w 210"/>
                  <a:gd name="T5" fmla="*/ 69 h 617"/>
                  <a:gd name="T6" fmla="*/ 177 w 210"/>
                  <a:gd name="T7" fmla="*/ 143 h 617"/>
                  <a:gd name="T8" fmla="*/ 173 w 210"/>
                  <a:gd name="T9" fmla="*/ 231 h 617"/>
                  <a:gd name="T10" fmla="*/ 162 w 210"/>
                  <a:gd name="T11" fmla="*/ 305 h 617"/>
                  <a:gd name="T12" fmla="*/ 166 w 210"/>
                  <a:gd name="T13" fmla="*/ 350 h 617"/>
                  <a:gd name="T14" fmla="*/ 191 w 210"/>
                  <a:gd name="T15" fmla="*/ 402 h 617"/>
                  <a:gd name="T16" fmla="*/ 209 w 210"/>
                  <a:gd name="T17" fmla="*/ 459 h 617"/>
                  <a:gd name="T18" fmla="*/ 209 w 210"/>
                  <a:gd name="T19" fmla="*/ 491 h 617"/>
                  <a:gd name="T20" fmla="*/ 97 w 210"/>
                  <a:gd name="T21" fmla="*/ 616 h 617"/>
                  <a:gd name="T22" fmla="*/ 8 w 210"/>
                  <a:gd name="T23" fmla="*/ 506 h 617"/>
                  <a:gd name="T24" fmla="*/ 0 w 210"/>
                  <a:gd name="T25" fmla="*/ 465 h 617"/>
                  <a:gd name="T26" fmla="*/ 19 w 210"/>
                  <a:gd name="T27" fmla="*/ 402 h 617"/>
                  <a:gd name="T28" fmla="*/ 37 w 210"/>
                  <a:gd name="T29" fmla="*/ 288 h 617"/>
                  <a:gd name="T30" fmla="*/ 40 w 210"/>
                  <a:gd name="T31" fmla="*/ 19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0" h="617">
                    <a:moveTo>
                      <a:pt x="40" y="190"/>
                    </a:moveTo>
                    <a:lnTo>
                      <a:pt x="168" y="0"/>
                    </a:lnTo>
                    <a:lnTo>
                      <a:pt x="177" y="69"/>
                    </a:lnTo>
                    <a:lnTo>
                      <a:pt x="177" y="143"/>
                    </a:lnTo>
                    <a:lnTo>
                      <a:pt x="173" y="231"/>
                    </a:lnTo>
                    <a:lnTo>
                      <a:pt x="162" y="305"/>
                    </a:lnTo>
                    <a:lnTo>
                      <a:pt x="166" y="350"/>
                    </a:lnTo>
                    <a:lnTo>
                      <a:pt x="191" y="402"/>
                    </a:lnTo>
                    <a:lnTo>
                      <a:pt x="209" y="459"/>
                    </a:lnTo>
                    <a:lnTo>
                      <a:pt x="209" y="491"/>
                    </a:lnTo>
                    <a:lnTo>
                      <a:pt x="97" y="616"/>
                    </a:lnTo>
                    <a:lnTo>
                      <a:pt x="8" y="506"/>
                    </a:lnTo>
                    <a:lnTo>
                      <a:pt x="0" y="465"/>
                    </a:lnTo>
                    <a:lnTo>
                      <a:pt x="19" y="402"/>
                    </a:lnTo>
                    <a:lnTo>
                      <a:pt x="37" y="288"/>
                    </a:lnTo>
                    <a:lnTo>
                      <a:pt x="40" y="190"/>
                    </a:lnTo>
                  </a:path>
                </a:pathLst>
              </a:custGeom>
              <a:solidFill>
                <a:srgbClr val="FF4040"/>
              </a:solidFill>
              <a:ln w="12700" cap="rnd" cmpd="sng">
                <a:solidFill>
                  <a:srgbClr val="E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0473" name="Group 73"/>
            <p:cNvGrpSpPr>
              <a:grpSpLocks/>
            </p:cNvGrpSpPr>
            <p:nvPr/>
          </p:nvGrpSpPr>
          <p:grpSpPr bwMode="auto">
            <a:xfrm>
              <a:off x="1573" y="2733"/>
              <a:ext cx="698" cy="734"/>
              <a:chOff x="1573" y="2733"/>
              <a:chExt cx="698" cy="734"/>
            </a:xfrm>
          </p:grpSpPr>
          <p:grpSp>
            <p:nvGrpSpPr>
              <p:cNvPr id="230474" name="Group 74"/>
              <p:cNvGrpSpPr>
                <a:grpSpLocks/>
              </p:cNvGrpSpPr>
              <p:nvPr/>
            </p:nvGrpSpPr>
            <p:grpSpPr bwMode="auto">
              <a:xfrm>
                <a:off x="1574" y="2733"/>
                <a:ext cx="697" cy="734"/>
                <a:chOff x="1574" y="2733"/>
                <a:chExt cx="697" cy="734"/>
              </a:xfrm>
            </p:grpSpPr>
            <p:sp>
              <p:nvSpPr>
                <p:cNvPr id="230475" name="Freeform 75"/>
                <p:cNvSpPr>
                  <a:spLocks/>
                </p:cNvSpPr>
                <p:nvPr/>
              </p:nvSpPr>
              <p:spPr bwMode="auto">
                <a:xfrm>
                  <a:off x="1574" y="2733"/>
                  <a:ext cx="697" cy="734"/>
                </a:xfrm>
                <a:custGeom>
                  <a:avLst/>
                  <a:gdLst>
                    <a:gd name="T0" fmla="*/ 628 w 697"/>
                    <a:gd name="T1" fmla="*/ 398 h 734"/>
                    <a:gd name="T2" fmla="*/ 696 w 697"/>
                    <a:gd name="T3" fmla="*/ 546 h 734"/>
                    <a:gd name="T4" fmla="*/ 566 w 697"/>
                    <a:gd name="T5" fmla="*/ 607 h 734"/>
                    <a:gd name="T6" fmla="*/ 430 w 697"/>
                    <a:gd name="T7" fmla="*/ 664 h 734"/>
                    <a:gd name="T8" fmla="*/ 333 w 697"/>
                    <a:gd name="T9" fmla="*/ 708 h 734"/>
                    <a:gd name="T10" fmla="*/ 283 w 697"/>
                    <a:gd name="T11" fmla="*/ 730 h 734"/>
                    <a:gd name="T12" fmla="*/ 255 w 697"/>
                    <a:gd name="T13" fmla="*/ 733 h 734"/>
                    <a:gd name="T14" fmla="*/ 240 w 697"/>
                    <a:gd name="T15" fmla="*/ 730 h 734"/>
                    <a:gd name="T16" fmla="*/ 226 w 697"/>
                    <a:gd name="T17" fmla="*/ 718 h 734"/>
                    <a:gd name="T18" fmla="*/ 183 w 697"/>
                    <a:gd name="T19" fmla="*/ 671 h 734"/>
                    <a:gd name="T20" fmla="*/ 166 w 697"/>
                    <a:gd name="T21" fmla="*/ 643 h 734"/>
                    <a:gd name="T22" fmla="*/ 129 w 697"/>
                    <a:gd name="T23" fmla="*/ 616 h 734"/>
                    <a:gd name="T24" fmla="*/ 104 w 697"/>
                    <a:gd name="T25" fmla="*/ 582 h 734"/>
                    <a:gd name="T26" fmla="*/ 75 w 697"/>
                    <a:gd name="T27" fmla="*/ 524 h 734"/>
                    <a:gd name="T28" fmla="*/ 47 w 697"/>
                    <a:gd name="T29" fmla="*/ 445 h 734"/>
                    <a:gd name="T30" fmla="*/ 14 w 697"/>
                    <a:gd name="T31" fmla="*/ 364 h 734"/>
                    <a:gd name="T32" fmla="*/ 0 w 697"/>
                    <a:gd name="T33" fmla="*/ 285 h 734"/>
                    <a:gd name="T34" fmla="*/ 0 w 697"/>
                    <a:gd name="T35" fmla="*/ 232 h 734"/>
                    <a:gd name="T36" fmla="*/ 6 w 697"/>
                    <a:gd name="T37" fmla="*/ 164 h 734"/>
                    <a:gd name="T38" fmla="*/ 25 w 697"/>
                    <a:gd name="T39" fmla="*/ 110 h 734"/>
                    <a:gd name="T40" fmla="*/ 54 w 697"/>
                    <a:gd name="T41" fmla="*/ 70 h 734"/>
                    <a:gd name="T42" fmla="*/ 90 w 697"/>
                    <a:gd name="T43" fmla="*/ 29 h 734"/>
                    <a:gd name="T44" fmla="*/ 125 w 697"/>
                    <a:gd name="T45" fmla="*/ 7 h 734"/>
                    <a:gd name="T46" fmla="*/ 158 w 697"/>
                    <a:gd name="T47" fmla="*/ 0 h 734"/>
                    <a:gd name="T48" fmla="*/ 183 w 697"/>
                    <a:gd name="T49" fmla="*/ 0 h 734"/>
                    <a:gd name="T50" fmla="*/ 220 w 697"/>
                    <a:gd name="T51" fmla="*/ 10 h 734"/>
                    <a:gd name="T52" fmla="*/ 248 w 697"/>
                    <a:gd name="T53" fmla="*/ 33 h 734"/>
                    <a:gd name="T54" fmla="*/ 276 w 697"/>
                    <a:gd name="T55" fmla="*/ 67 h 734"/>
                    <a:gd name="T56" fmla="*/ 283 w 697"/>
                    <a:gd name="T57" fmla="*/ 89 h 734"/>
                    <a:gd name="T58" fmla="*/ 283 w 697"/>
                    <a:gd name="T59" fmla="*/ 117 h 734"/>
                    <a:gd name="T60" fmla="*/ 283 w 697"/>
                    <a:gd name="T61" fmla="*/ 160 h 734"/>
                    <a:gd name="T62" fmla="*/ 283 w 697"/>
                    <a:gd name="T63" fmla="*/ 188 h 734"/>
                    <a:gd name="T64" fmla="*/ 291 w 697"/>
                    <a:gd name="T65" fmla="*/ 211 h 734"/>
                    <a:gd name="T66" fmla="*/ 309 w 697"/>
                    <a:gd name="T67" fmla="*/ 230 h 734"/>
                    <a:gd name="T68" fmla="*/ 320 w 697"/>
                    <a:gd name="T69" fmla="*/ 270 h 734"/>
                    <a:gd name="T70" fmla="*/ 327 w 697"/>
                    <a:gd name="T71" fmla="*/ 308 h 734"/>
                    <a:gd name="T72" fmla="*/ 324 w 697"/>
                    <a:gd name="T73" fmla="*/ 336 h 734"/>
                    <a:gd name="T74" fmla="*/ 309 w 697"/>
                    <a:gd name="T75" fmla="*/ 351 h 734"/>
                    <a:gd name="T76" fmla="*/ 320 w 697"/>
                    <a:gd name="T77" fmla="*/ 389 h 734"/>
                    <a:gd name="T78" fmla="*/ 341 w 697"/>
                    <a:gd name="T79" fmla="*/ 430 h 734"/>
                    <a:gd name="T80" fmla="*/ 344 w 697"/>
                    <a:gd name="T81" fmla="*/ 462 h 734"/>
                    <a:gd name="T82" fmla="*/ 344 w 697"/>
                    <a:gd name="T83" fmla="*/ 486 h 734"/>
                    <a:gd name="T84" fmla="*/ 374 w 697"/>
                    <a:gd name="T85" fmla="*/ 467 h 734"/>
                    <a:gd name="T86" fmla="*/ 419 w 697"/>
                    <a:gd name="T87" fmla="*/ 449 h 734"/>
                    <a:gd name="T88" fmla="*/ 477 w 697"/>
                    <a:gd name="T89" fmla="*/ 443 h 734"/>
                    <a:gd name="T90" fmla="*/ 516 w 697"/>
                    <a:gd name="T91" fmla="*/ 443 h 734"/>
                    <a:gd name="T92" fmla="*/ 538 w 697"/>
                    <a:gd name="T93" fmla="*/ 439 h 734"/>
                    <a:gd name="T94" fmla="*/ 538 w 697"/>
                    <a:gd name="T95" fmla="*/ 432 h 734"/>
                    <a:gd name="T96" fmla="*/ 628 w 697"/>
                    <a:gd name="T97" fmla="*/ 398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97" h="734">
                      <a:moveTo>
                        <a:pt x="628" y="398"/>
                      </a:moveTo>
                      <a:lnTo>
                        <a:pt x="696" y="546"/>
                      </a:lnTo>
                      <a:lnTo>
                        <a:pt x="566" y="607"/>
                      </a:lnTo>
                      <a:lnTo>
                        <a:pt x="430" y="664"/>
                      </a:lnTo>
                      <a:lnTo>
                        <a:pt x="333" y="708"/>
                      </a:lnTo>
                      <a:lnTo>
                        <a:pt x="283" y="730"/>
                      </a:lnTo>
                      <a:lnTo>
                        <a:pt x="255" y="733"/>
                      </a:lnTo>
                      <a:lnTo>
                        <a:pt x="240" y="730"/>
                      </a:lnTo>
                      <a:lnTo>
                        <a:pt x="226" y="718"/>
                      </a:lnTo>
                      <a:lnTo>
                        <a:pt x="183" y="671"/>
                      </a:lnTo>
                      <a:lnTo>
                        <a:pt x="166" y="643"/>
                      </a:lnTo>
                      <a:lnTo>
                        <a:pt x="129" y="616"/>
                      </a:lnTo>
                      <a:lnTo>
                        <a:pt x="104" y="582"/>
                      </a:lnTo>
                      <a:lnTo>
                        <a:pt x="75" y="524"/>
                      </a:lnTo>
                      <a:lnTo>
                        <a:pt x="47" y="445"/>
                      </a:lnTo>
                      <a:lnTo>
                        <a:pt x="14" y="364"/>
                      </a:lnTo>
                      <a:lnTo>
                        <a:pt x="0" y="285"/>
                      </a:lnTo>
                      <a:lnTo>
                        <a:pt x="0" y="232"/>
                      </a:lnTo>
                      <a:lnTo>
                        <a:pt x="6" y="164"/>
                      </a:lnTo>
                      <a:lnTo>
                        <a:pt x="25" y="110"/>
                      </a:lnTo>
                      <a:lnTo>
                        <a:pt x="54" y="70"/>
                      </a:lnTo>
                      <a:lnTo>
                        <a:pt x="90" y="29"/>
                      </a:lnTo>
                      <a:lnTo>
                        <a:pt x="125" y="7"/>
                      </a:lnTo>
                      <a:lnTo>
                        <a:pt x="158" y="0"/>
                      </a:lnTo>
                      <a:lnTo>
                        <a:pt x="183" y="0"/>
                      </a:lnTo>
                      <a:lnTo>
                        <a:pt x="220" y="10"/>
                      </a:lnTo>
                      <a:lnTo>
                        <a:pt x="248" y="33"/>
                      </a:lnTo>
                      <a:lnTo>
                        <a:pt x="276" y="67"/>
                      </a:lnTo>
                      <a:lnTo>
                        <a:pt x="283" y="89"/>
                      </a:lnTo>
                      <a:lnTo>
                        <a:pt x="283" y="117"/>
                      </a:lnTo>
                      <a:lnTo>
                        <a:pt x="283" y="160"/>
                      </a:lnTo>
                      <a:lnTo>
                        <a:pt x="283" y="188"/>
                      </a:lnTo>
                      <a:lnTo>
                        <a:pt x="291" y="211"/>
                      </a:lnTo>
                      <a:lnTo>
                        <a:pt x="309" y="230"/>
                      </a:lnTo>
                      <a:lnTo>
                        <a:pt x="320" y="270"/>
                      </a:lnTo>
                      <a:lnTo>
                        <a:pt x="327" y="308"/>
                      </a:lnTo>
                      <a:lnTo>
                        <a:pt x="324" y="336"/>
                      </a:lnTo>
                      <a:lnTo>
                        <a:pt x="309" y="351"/>
                      </a:lnTo>
                      <a:lnTo>
                        <a:pt x="320" y="389"/>
                      </a:lnTo>
                      <a:lnTo>
                        <a:pt x="341" y="430"/>
                      </a:lnTo>
                      <a:lnTo>
                        <a:pt x="344" y="462"/>
                      </a:lnTo>
                      <a:lnTo>
                        <a:pt x="344" y="486"/>
                      </a:lnTo>
                      <a:lnTo>
                        <a:pt x="374" y="467"/>
                      </a:lnTo>
                      <a:lnTo>
                        <a:pt x="419" y="449"/>
                      </a:lnTo>
                      <a:lnTo>
                        <a:pt x="477" y="443"/>
                      </a:lnTo>
                      <a:lnTo>
                        <a:pt x="516" y="443"/>
                      </a:lnTo>
                      <a:lnTo>
                        <a:pt x="538" y="439"/>
                      </a:lnTo>
                      <a:lnTo>
                        <a:pt x="538" y="432"/>
                      </a:lnTo>
                      <a:lnTo>
                        <a:pt x="628" y="398"/>
                      </a:lnTo>
                    </a:path>
                  </a:pathLst>
                </a:custGeom>
                <a:solidFill>
                  <a:srgbClr val="808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0476" name="Group 76"/>
                <p:cNvGrpSpPr>
                  <a:grpSpLocks/>
                </p:cNvGrpSpPr>
                <p:nvPr/>
              </p:nvGrpSpPr>
              <p:grpSpPr bwMode="auto">
                <a:xfrm>
                  <a:off x="1708" y="3131"/>
                  <a:ext cx="553" cy="323"/>
                  <a:chOff x="1708" y="3131"/>
                  <a:chExt cx="553" cy="323"/>
                </a:xfrm>
              </p:grpSpPr>
              <p:sp>
                <p:nvSpPr>
                  <p:cNvPr id="230477" name="Freeform 77"/>
                  <p:cNvSpPr>
                    <a:spLocks/>
                  </p:cNvSpPr>
                  <p:nvPr/>
                </p:nvSpPr>
                <p:spPr bwMode="auto">
                  <a:xfrm>
                    <a:off x="1857" y="3131"/>
                    <a:ext cx="404" cy="323"/>
                  </a:xfrm>
                  <a:custGeom>
                    <a:avLst/>
                    <a:gdLst>
                      <a:gd name="T0" fmla="*/ 336 w 404"/>
                      <a:gd name="T1" fmla="*/ 0 h 323"/>
                      <a:gd name="T2" fmla="*/ 403 w 404"/>
                      <a:gd name="T3" fmla="*/ 143 h 323"/>
                      <a:gd name="T4" fmla="*/ 277 w 404"/>
                      <a:gd name="T5" fmla="*/ 203 h 323"/>
                      <a:gd name="T6" fmla="*/ 143 w 404"/>
                      <a:gd name="T7" fmla="*/ 258 h 323"/>
                      <a:gd name="T8" fmla="*/ 49 w 404"/>
                      <a:gd name="T9" fmla="*/ 301 h 323"/>
                      <a:gd name="T10" fmla="*/ 0 w 404"/>
                      <a:gd name="T11" fmla="*/ 322 h 323"/>
                      <a:gd name="T12" fmla="*/ 189 w 404"/>
                      <a:gd name="T13" fmla="*/ 44 h 323"/>
                      <a:gd name="T14" fmla="*/ 227 w 404"/>
                      <a:gd name="T15" fmla="*/ 44 h 323"/>
                      <a:gd name="T16" fmla="*/ 249 w 404"/>
                      <a:gd name="T17" fmla="*/ 40 h 323"/>
                      <a:gd name="T18" fmla="*/ 249 w 404"/>
                      <a:gd name="T19" fmla="*/ 33 h 323"/>
                      <a:gd name="T20" fmla="*/ 336 w 404"/>
                      <a:gd name="T21" fmla="*/ 0 h 3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04" h="323">
                        <a:moveTo>
                          <a:pt x="336" y="0"/>
                        </a:moveTo>
                        <a:lnTo>
                          <a:pt x="403" y="143"/>
                        </a:lnTo>
                        <a:lnTo>
                          <a:pt x="277" y="203"/>
                        </a:lnTo>
                        <a:lnTo>
                          <a:pt x="143" y="258"/>
                        </a:lnTo>
                        <a:lnTo>
                          <a:pt x="49" y="301"/>
                        </a:lnTo>
                        <a:lnTo>
                          <a:pt x="0" y="322"/>
                        </a:lnTo>
                        <a:lnTo>
                          <a:pt x="189" y="44"/>
                        </a:lnTo>
                        <a:lnTo>
                          <a:pt x="227" y="44"/>
                        </a:lnTo>
                        <a:lnTo>
                          <a:pt x="249" y="40"/>
                        </a:lnTo>
                        <a:lnTo>
                          <a:pt x="249" y="33"/>
                        </a:lnTo>
                        <a:lnTo>
                          <a:pt x="336" y="0"/>
                        </a:lnTo>
                      </a:path>
                    </a:pathLst>
                  </a:custGeom>
                  <a:solidFill>
                    <a:srgbClr val="C0C0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30478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1708" y="3137"/>
                    <a:ext cx="442" cy="221"/>
                    <a:chOff x="1708" y="3137"/>
                    <a:chExt cx="442" cy="221"/>
                  </a:xfrm>
                </p:grpSpPr>
                <p:sp>
                  <p:nvSpPr>
                    <p:cNvPr id="230479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1708" y="3137"/>
                      <a:ext cx="208" cy="31"/>
                    </a:xfrm>
                    <a:custGeom>
                      <a:avLst/>
                      <a:gdLst>
                        <a:gd name="T0" fmla="*/ 207 w 208"/>
                        <a:gd name="T1" fmla="*/ 27 h 31"/>
                        <a:gd name="T2" fmla="*/ 164 w 208"/>
                        <a:gd name="T3" fmla="*/ 30 h 31"/>
                        <a:gd name="T4" fmla="*/ 126 w 208"/>
                        <a:gd name="T5" fmla="*/ 27 h 31"/>
                        <a:gd name="T6" fmla="*/ 81 w 208"/>
                        <a:gd name="T7" fmla="*/ 21 h 31"/>
                        <a:gd name="T8" fmla="*/ 38 w 208"/>
                        <a:gd name="T9" fmla="*/ 14 h 31"/>
                        <a:gd name="T10" fmla="*/ 0 w 208"/>
                        <a:gd name="T11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08" h="31">
                          <a:moveTo>
                            <a:pt x="207" y="27"/>
                          </a:moveTo>
                          <a:lnTo>
                            <a:pt x="164" y="30"/>
                          </a:lnTo>
                          <a:lnTo>
                            <a:pt x="126" y="27"/>
                          </a:lnTo>
                          <a:lnTo>
                            <a:pt x="81" y="21"/>
                          </a:lnTo>
                          <a:lnTo>
                            <a:pt x="38" y="1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0480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1818" y="3212"/>
                      <a:ext cx="95" cy="146"/>
                    </a:xfrm>
                    <a:custGeom>
                      <a:avLst/>
                      <a:gdLst>
                        <a:gd name="T0" fmla="*/ 94 w 95"/>
                        <a:gd name="T1" fmla="*/ 0 h 146"/>
                        <a:gd name="T2" fmla="*/ 56 w 95"/>
                        <a:gd name="T3" fmla="*/ 9 h 146"/>
                        <a:gd name="T4" fmla="*/ 38 w 95"/>
                        <a:gd name="T5" fmla="*/ 35 h 146"/>
                        <a:gd name="T6" fmla="*/ 40 w 95"/>
                        <a:gd name="T7" fmla="*/ 52 h 146"/>
                        <a:gd name="T8" fmla="*/ 36 w 95"/>
                        <a:gd name="T9" fmla="*/ 64 h 146"/>
                        <a:gd name="T10" fmla="*/ 18 w 95"/>
                        <a:gd name="T11" fmla="*/ 72 h 146"/>
                        <a:gd name="T12" fmla="*/ 2 w 95"/>
                        <a:gd name="T13" fmla="*/ 93 h 146"/>
                        <a:gd name="T14" fmla="*/ 0 w 95"/>
                        <a:gd name="T15" fmla="*/ 107 h 146"/>
                        <a:gd name="T16" fmla="*/ 5 w 95"/>
                        <a:gd name="T17" fmla="*/ 128 h 146"/>
                        <a:gd name="T18" fmla="*/ 5 w 95"/>
                        <a:gd name="T19" fmla="*/ 145 h 1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95" h="146">
                          <a:moveTo>
                            <a:pt x="94" y="0"/>
                          </a:moveTo>
                          <a:lnTo>
                            <a:pt x="56" y="9"/>
                          </a:lnTo>
                          <a:lnTo>
                            <a:pt x="38" y="35"/>
                          </a:lnTo>
                          <a:lnTo>
                            <a:pt x="40" y="52"/>
                          </a:lnTo>
                          <a:lnTo>
                            <a:pt x="36" y="64"/>
                          </a:lnTo>
                          <a:lnTo>
                            <a:pt x="18" y="72"/>
                          </a:lnTo>
                          <a:lnTo>
                            <a:pt x="2" y="93"/>
                          </a:lnTo>
                          <a:lnTo>
                            <a:pt x="0" y="107"/>
                          </a:lnTo>
                          <a:lnTo>
                            <a:pt x="5" y="128"/>
                          </a:lnTo>
                          <a:lnTo>
                            <a:pt x="5" y="145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0481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01" y="3178"/>
                      <a:ext cx="49" cy="15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0482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1907" y="3217"/>
                      <a:ext cx="17" cy="112"/>
                    </a:xfrm>
                    <a:custGeom>
                      <a:avLst/>
                      <a:gdLst>
                        <a:gd name="T0" fmla="*/ 11 w 17"/>
                        <a:gd name="T1" fmla="*/ 0 h 112"/>
                        <a:gd name="T2" fmla="*/ 16 w 17"/>
                        <a:gd name="T3" fmla="*/ 23 h 112"/>
                        <a:gd name="T4" fmla="*/ 16 w 17"/>
                        <a:gd name="T5" fmla="*/ 51 h 112"/>
                        <a:gd name="T6" fmla="*/ 11 w 17"/>
                        <a:gd name="T7" fmla="*/ 82 h 112"/>
                        <a:gd name="T8" fmla="*/ 0 w 17"/>
                        <a:gd name="T9" fmla="*/ 111 h 1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112">
                          <a:moveTo>
                            <a:pt x="11" y="0"/>
                          </a:moveTo>
                          <a:lnTo>
                            <a:pt x="16" y="23"/>
                          </a:lnTo>
                          <a:lnTo>
                            <a:pt x="16" y="51"/>
                          </a:lnTo>
                          <a:lnTo>
                            <a:pt x="11" y="82"/>
                          </a:lnTo>
                          <a:lnTo>
                            <a:pt x="0" y="111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30483" name="Freeform 83"/>
              <p:cNvSpPr>
                <a:spLocks/>
              </p:cNvSpPr>
              <p:nvPr/>
            </p:nvSpPr>
            <p:spPr bwMode="auto">
              <a:xfrm>
                <a:off x="1573" y="2733"/>
                <a:ext cx="697" cy="734"/>
              </a:xfrm>
              <a:custGeom>
                <a:avLst/>
                <a:gdLst>
                  <a:gd name="T0" fmla="*/ 627 w 697"/>
                  <a:gd name="T1" fmla="*/ 398 h 734"/>
                  <a:gd name="T2" fmla="*/ 696 w 697"/>
                  <a:gd name="T3" fmla="*/ 546 h 734"/>
                  <a:gd name="T4" fmla="*/ 566 w 697"/>
                  <a:gd name="T5" fmla="*/ 607 h 734"/>
                  <a:gd name="T6" fmla="*/ 430 w 697"/>
                  <a:gd name="T7" fmla="*/ 664 h 734"/>
                  <a:gd name="T8" fmla="*/ 334 w 697"/>
                  <a:gd name="T9" fmla="*/ 708 h 734"/>
                  <a:gd name="T10" fmla="*/ 284 w 697"/>
                  <a:gd name="T11" fmla="*/ 730 h 734"/>
                  <a:gd name="T12" fmla="*/ 255 w 697"/>
                  <a:gd name="T13" fmla="*/ 733 h 734"/>
                  <a:gd name="T14" fmla="*/ 240 w 697"/>
                  <a:gd name="T15" fmla="*/ 730 h 734"/>
                  <a:gd name="T16" fmla="*/ 227 w 697"/>
                  <a:gd name="T17" fmla="*/ 718 h 734"/>
                  <a:gd name="T18" fmla="*/ 183 w 697"/>
                  <a:gd name="T19" fmla="*/ 671 h 734"/>
                  <a:gd name="T20" fmla="*/ 165 w 697"/>
                  <a:gd name="T21" fmla="*/ 643 h 734"/>
                  <a:gd name="T22" fmla="*/ 129 w 697"/>
                  <a:gd name="T23" fmla="*/ 616 h 734"/>
                  <a:gd name="T24" fmla="*/ 104 w 697"/>
                  <a:gd name="T25" fmla="*/ 582 h 734"/>
                  <a:gd name="T26" fmla="*/ 75 w 697"/>
                  <a:gd name="T27" fmla="*/ 524 h 734"/>
                  <a:gd name="T28" fmla="*/ 47 w 697"/>
                  <a:gd name="T29" fmla="*/ 445 h 734"/>
                  <a:gd name="T30" fmla="*/ 15 w 697"/>
                  <a:gd name="T31" fmla="*/ 364 h 734"/>
                  <a:gd name="T32" fmla="*/ 0 w 697"/>
                  <a:gd name="T33" fmla="*/ 285 h 734"/>
                  <a:gd name="T34" fmla="*/ 0 w 697"/>
                  <a:gd name="T35" fmla="*/ 232 h 734"/>
                  <a:gd name="T36" fmla="*/ 7 w 697"/>
                  <a:gd name="T37" fmla="*/ 164 h 734"/>
                  <a:gd name="T38" fmla="*/ 25 w 697"/>
                  <a:gd name="T39" fmla="*/ 110 h 734"/>
                  <a:gd name="T40" fmla="*/ 54 w 697"/>
                  <a:gd name="T41" fmla="*/ 70 h 734"/>
                  <a:gd name="T42" fmla="*/ 90 w 697"/>
                  <a:gd name="T43" fmla="*/ 29 h 734"/>
                  <a:gd name="T44" fmla="*/ 126 w 697"/>
                  <a:gd name="T45" fmla="*/ 7 h 734"/>
                  <a:gd name="T46" fmla="*/ 158 w 697"/>
                  <a:gd name="T47" fmla="*/ 0 h 734"/>
                  <a:gd name="T48" fmla="*/ 183 w 697"/>
                  <a:gd name="T49" fmla="*/ 0 h 734"/>
                  <a:gd name="T50" fmla="*/ 219 w 697"/>
                  <a:gd name="T51" fmla="*/ 10 h 734"/>
                  <a:gd name="T52" fmla="*/ 247 w 697"/>
                  <a:gd name="T53" fmla="*/ 33 h 734"/>
                  <a:gd name="T54" fmla="*/ 277 w 697"/>
                  <a:gd name="T55" fmla="*/ 67 h 734"/>
                  <a:gd name="T56" fmla="*/ 284 w 697"/>
                  <a:gd name="T57" fmla="*/ 89 h 734"/>
                  <a:gd name="T58" fmla="*/ 284 w 697"/>
                  <a:gd name="T59" fmla="*/ 117 h 734"/>
                  <a:gd name="T60" fmla="*/ 284 w 697"/>
                  <a:gd name="T61" fmla="*/ 160 h 734"/>
                  <a:gd name="T62" fmla="*/ 284 w 697"/>
                  <a:gd name="T63" fmla="*/ 188 h 734"/>
                  <a:gd name="T64" fmla="*/ 290 w 697"/>
                  <a:gd name="T65" fmla="*/ 211 h 734"/>
                  <a:gd name="T66" fmla="*/ 309 w 697"/>
                  <a:gd name="T67" fmla="*/ 230 h 734"/>
                  <a:gd name="T68" fmla="*/ 320 w 697"/>
                  <a:gd name="T69" fmla="*/ 270 h 734"/>
                  <a:gd name="T70" fmla="*/ 327 w 697"/>
                  <a:gd name="T71" fmla="*/ 308 h 734"/>
                  <a:gd name="T72" fmla="*/ 323 w 697"/>
                  <a:gd name="T73" fmla="*/ 336 h 734"/>
                  <a:gd name="T74" fmla="*/ 309 w 697"/>
                  <a:gd name="T75" fmla="*/ 351 h 734"/>
                  <a:gd name="T76" fmla="*/ 320 w 697"/>
                  <a:gd name="T77" fmla="*/ 389 h 734"/>
                  <a:gd name="T78" fmla="*/ 342 w 697"/>
                  <a:gd name="T79" fmla="*/ 430 h 734"/>
                  <a:gd name="T80" fmla="*/ 344 w 697"/>
                  <a:gd name="T81" fmla="*/ 462 h 734"/>
                  <a:gd name="T82" fmla="*/ 344 w 697"/>
                  <a:gd name="T83" fmla="*/ 486 h 734"/>
                  <a:gd name="T84" fmla="*/ 374 w 697"/>
                  <a:gd name="T85" fmla="*/ 467 h 734"/>
                  <a:gd name="T86" fmla="*/ 419 w 697"/>
                  <a:gd name="T87" fmla="*/ 449 h 734"/>
                  <a:gd name="T88" fmla="*/ 477 w 697"/>
                  <a:gd name="T89" fmla="*/ 443 h 734"/>
                  <a:gd name="T90" fmla="*/ 516 w 697"/>
                  <a:gd name="T91" fmla="*/ 443 h 734"/>
                  <a:gd name="T92" fmla="*/ 538 w 697"/>
                  <a:gd name="T93" fmla="*/ 439 h 734"/>
                  <a:gd name="T94" fmla="*/ 538 w 697"/>
                  <a:gd name="T95" fmla="*/ 432 h 734"/>
                  <a:gd name="T96" fmla="*/ 627 w 697"/>
                  <a:gd name="T97" fmla="*/ 398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97" h="734">
                    <a:moveTo>
                      <a:pt x="627" y="398"/>
                    </a:moveTo>
                    <a:lnTo>
                      <a:pt x="696" y="546"/>
                    </a:lnTo>
                    <a:lnTo>
                      <a:pt x="566" y="607"/>
                    </a:lnTo>
                    <a:lnTo>
                      <a:pt x="430" y="664"/>
                    </a:lnTo>
                    <a:lnTo>
                      <a:pt x="334" y="708"/>
                    </a:lnTo>
                    <a:lnTo>
                      <a:pt x="284" y="730"/>
                    </a:lnTo>
                    <a:lnTo>
                      <a:pt x="255" y="733"/>
                    </a:lnTo>
                    <a:lnTo>
                      <a:pt x="240" y="730"/>
                    </a:lnTo>
                    <a:lnTo>
                      <a:pt x="227" y="718"/>
                    </a:lnTo>
                    <a:lnTo>
                      <a:pt x="183" y="671"/>
                    </a:lnTo>
                    <a:lnTo>
                      <a:pt x="165" y="643"/>
                    </a:lnTo>
                    <a:lnTo>
                      <a:pt x="129" y="616"/>
                    </a:lnTo>
                    <a:lnTo>
                      <a:pt x="104" y="582"/>
                    </a:lnTo>
                    <a:lnTo>
                      <a:pt x="75" y="524"/>
                    </a:lnTo>
                    <a:lnTo>
                      <a:pt x="47" y="445"/>
                    </a:lnTo>
                    <a:lnTo>
                      <a:pt x="15" y="364"/>
                    </a:lnTo>
                    <a:lnTo>
                      <a:pt x="0" y="285"/>
                    </a:lnTo>
                    <a:lnTo>
                      <a:pt x="0" y="232"/>
                    </a:lnTo>
                    <a:lnTo>
                      <a:pt x="7" y="164"/>
                    </a:lnTo>
                    <a:lnTo>
                      <a:pt x="25" y="110"/>
                    </a:lnTo>
                    <a:lnTo>
                      <a:pt x="54" y="70"/>
                    </a:lnTo>
                    <a:lnTo>
                      <a:pt x="90" y="29"/>
                    </a:lnTo>
                    <a:lnTo>
                      <a:pt x="126" y="7"/>
                    </a:lnTo>
                    <a:lnTo>
                      <a:pt x="158" y="0"/>
                    </a:lnTo>
                    <a:lnTo>
                      <a:pt x="183" y="0"/>
                    </a:lnTo>
                    <a:lnTo>
                      <a:pt x="219" y="10"/>
                    </a:lnTo>
                    <a:lnTo>
                      <a:pt x="247" y="33"/>
                    </a:lnTo>
                    <a:lnTo>
                      <a:pt x="277" y="67"/>
                    </a:lnTo>
                    <a:lnTo>
                      <a:pt x="284" y="89"/>
                    </a:lnTo>
                    <a:lnTo>
                      <a:pt x="284" y="117"/>
                    </a:lnTo>
                    <a:lnTo>
                      <a:pt x="284" y="160"/>
                    </a:lnTo>
                    <a:lnTo>
                      <a:pt x="284" y="188"/>
                    </a:lnTo>
                    <a:lnTo>
                      <a:pt x="290" y="211"/>
                    </a:lnTo>
                    <a:lnTo>
                      <a:pt x="309" y="230"/>
                    </a:lnTo>
                    <a:lnTo>
                      <a:pt x="320" y="270"/>
                    </a:lnTo>
                    <a:lnTo>
                      <a:pt x="327" y="308"/>
                    </a:lnTo>
                    <a:lnTo>
                      <a:pt x="323" y="336"/>
                    </a:lnTo>
                    <a:lnTo>
                      <a:pt x="309" y="351"/>
                    </a:lnTo>
                    <a:lnTo>
                      <a:pt x="320" y="389"/>
                    </a:lnTo>
                    <a:lnTo>
                      <a:pt x="342" y="430"/>
                    </a:lnTo>
                    <a:lnTo>
                      <a:pt x="344" y="462"/>
                    </a:lnTo>
                    <a:lnTo>
                      <a:pt x="344" y="486"/>
                    </a:lnTo>
                    <a:lnTo>
                      <a:pt x="374" y="467"/>
                    </a:lnTo>
                    <a:lnTo>
                      <a:pt x="419" y="449"/>
                    </a:lnTo>
                    <a:lnTo>
                      <a:pt x="477" y="443"/>
                    </a:lnTo>
                    <a:lnTo>
                      <a:pt x="516" y="443"/>
                    </a:lnTo>
                    <a:lnTo>
                      <a:pt x="538" y="439"/>
                    </a:lnTo>
                    <a:lnTo>
                      <a:pt x="538" y="432"/>
                    </a:lnTo>
                    <a:lnTo>
                      <a:pt x="627" y="39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0484" name="Group 84"/>
            <p:cNvGrpSpPr>
              <a:grpSpLocks/>
            </p:cNvGrpSpPr>
            <p:nvPr/>
          </p:nvGrpSpPr>
          <p:grpSpPr bwMode="auto">
            <a:xfrm>
              <a:off x="1266" y="3316"/>
              <a:ext cx="788" cy="626"/>
              <a:chOff x="1266" y="3316"/>
              <a:chExt cx="788" cy="626"/>
            </a:xfrm>
          </p:grpSpPr>
          <p:grpSp>
            <p:nvGrpSpPr>
              <p:cNvPr id="230485" name="Group 85"/>
              <p:cNvGrpSpPr>
                <a:grpSpLocks/>
              </p:cNvGrpSpPr>
              <p:nvPr/>
            </p:nvGrpSpPr>
            <p:grpSpPr bwMode="auto">
              <a:xfrm>
                <a:off x="1266" y="3318"/>
                <a:ext cx="788" cy="624"/>
                <a:chOff x="1266" y="3318"/>
                <a:chExt cx="788" cy="624"/>
              </a:xfrm>
            </p:grpSpPr>
            <p:sp>
              <p:nvSpPr>
                <p:cNvPr id="230486" name="Freeform 86"/>
                <p:cNvSpPr>
                  <a:spLocks/>
                </p:cNvSpPr>
                <p:nvPr/>
              </p:nvSpPr>
              <p:spPr bwMode="auto">
                <a:xfrm>
                  <a:off x="1266" y="3318"/>
                  <a:ext cx="788" cy="624"/>
                </a:xfrm>
                <a:custGeom>
                  <a:avLst/>
                  <a:gdLst>
                    <a:gd name="T0" fmla="*/ 208 w 788"/>
                    <a:gd name="T1" fmla="*/ 0 h 624"/>
                    <a:gd name="T2" fmla="*/ 261 w 788"/>
                    <a:gd name="T3" fmla="*/ 63 h 624"/>
                    <a:gd name="T4" fmla="*/ 300 w 788"/>
                    <a:gd name="T5" fmla="*/ 110 h 624"/>
                    <a:gd name="T6" fmla="*/ 343 w 788"/>
                    <a:gd name="T7" fmla="*/ 157 h 624"/>
                    <a:gd name="T8" fmla="*/ 393 w 788"/>
                    <a:gd name="T9" fmla="*/ 197 h 624"/>
                    <a:gd name="T10" fmla="*/ 433 w 788"/>
                    <a:gd name="T11" fmla="*/ 220 h 624"/>
                    <a:gd name="T12" fmla="*/ 465 w 788"/>
                    <a:gd name="T13" fmla="*/ 236 h 624"/>
                    <a:gd name="T14" fmla="*/ 501 w 788"/>
                    <a:gd name="T15" fmla="*/ 251 h 624"/>
                    <a:gd name="T16" fmla="*/ 519 w 788"/>
                    <a:gd name="T17" fmla="*/ 257 h 624"/>
                    <a:gd name="T18" fmla="*/ 558 w 788"/>
                    <a:gd name="T19" fmla="*/ 269 h 624"/>
                    <a:gd name="T20" fmla="*/ 601 w 788"/>
                    <a:gd name="T21" fmla="*/ 276 h 624"/>
                    <a:gd name="T22" fmla="*/ 634 w 788"/>
                    <a:gd name="T23" fmla="*/ 278 h 624"/>
                    <a:gd name="T24" fmla="*/ 673 w 788"/>
                    <a:gd name="T25" fmla="*/ 278 h 624"/>
                    <a:gd name="T26" fmla="*/ 726 w 788"/>
                    <a:gd name="T27" fmla="*/ 272 h 624"/>
                    <a:gd name="T28" fmla="*/ 787 w 788"/>
                    <a:gd name="T29" fmla="*/ 267 h 624"/>
                    <a:gd name="T30" fmla="*/ 737 w 788"/>
                    <a:gd name="T31" fmla="*/ 623 h 624"/>
                    <a:gd name="T32" fmla="*/ 270 w 788"/>
                    <a:gd name="T33" fmla="*/ 623 h 624"/>
                    <a:gd name="T34" fmla="*/ 0 w 788"/>
                    <a:gd name="T35" fmla="*/ 623 h 624"/>
                    <a:gd name="T36" fmla="*/ 24 w 788"/>
                    <a:gd name="T37" fmla="*/ 536 h 624"/>
                    <a:gd name="T38" fmla="*/ 42 w 788"/>
                    <a:gd name="T39" fmla="*/ 435 h 624"/>
                    <a:gd name="T40" fmla="*/ 56 w 788"/>
                    <a:gd name="T41" fmla="*/ 380 h 624"/>
                    <a:gd name="T42" fmla="*/ 60 w 788"/>
                    <a:gd name="T43" fmla="*/ 323 h 624"/>
                    <a:gd name="T44" fmla="*/ 63 w 788"/>
                    <a:gd name="T45" fmla="*/ 278 h 624"/>
                    <a:gd name="T46" fmla="*/ 71 w 788"/>
                    <a:gd name="T47" fmla="*/ 235 h 624"/>
                    <a:gd name="T48" fmla="*/ 85 w 788"/>
                    <a:gd name="T49" fmla="*/ 191 h 624"/>
                    <a:gd name="T50" fmla="*/ 104 w 788"/>
                    <a:gd name="T51" fmla="*/ 157 h 624"/>
                    <a:gd name="T52" fmla="*/ 128 w 788"/>
                    <a:gd name="T53" fmla="*/ 110 h 624"/>
                    <a:gd name="T54" fmla="*/ 161 w 788"/>
                    <a:gd name="T55" fmla="*/ 59 h 624"/>
                    <a:gd name="T56" fmla="*/ 208 w 788"/>
                    <a:gd name="T57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88" h="624">
                      <a:moveTo>
                        <a:pt x="208" y="0"/>
                      </a:moveTo>
                      <a:lnTo>
                        <a:pt x="261" y="63"/>
                      </a:lnTo>
                      <a:lnTo>
                        <a:pt x="300" y="110"/>
                      </a:lnTo>
                      <a:lnTo>
                        <a:pt x="343" y="157"/>
                      </a:lnTo>
                      <a:lnTo>
                        <a:pt x="393" y="197"/>
                      </a:lnTo>
                      <a:lnTo>
                        <a:pt x="433" y="220"/>
                      </a:lnTo>
                      <a:lnTo>
                        <a:pt x="465" y="236"/>
                      </a:lnTo>
                      <a:lnTo>
                        <a:pt x="501" y="251"/>
                      </a:lnTo>
                      <a:lnTo>
                        <a:pt x="519" y="257"/>
                      </a:lnTo>
                      <a:lnTo>
                        <a:pt x="558" y="269"/>
                      </a:lnTo>
                      <a:lnTo>
                        <a:pt x="601" y="276"/>
                      </a:lnTo>
                      <a:lnTo>
                        <a:pt x="634" y="278"/>
                      </a:lnTo>
                      <a:lnTo>
                        <a:pt x="673" y="278"/>
                      </a:lnTo>
                      <a:lnTo>
                        <a:pt x="726" y="272"/>
                      </a:lnTo>
                      <a:lnTo>
                        <a:pt x="787" y="267"/>
                      </a:lnTo>
                      <a:lnTo>
                        <a:pt x="737" y="623"/>
                      </a:lnTo>
                      <a:lnTo>
                        <a:pt x="270" y="623"/>
                      </a:lnTo>
                      <a:lnTo>
                        <a:pt x="0" y="623"/>
                      </a:lnTo>
                      <a:lnTo>
                        <a:pt x="24" y="536"/>
                      </a:lnTo>
                      <a:lnTo>
                        <a:pt x="42" y="435"/>
                      </a:lnTo>
                      <a:lnTo>
                        <a:pt x="56" y="380"/>
                      </a:lnTo>
                      <a:lnTo>
                        <a:pt x="60" y="323"/>
                      </a:lnTo>
                      <a:lnTo>
                        <a:pt x="63" y="278"/>
                      </a:lnTo>
                      <a:lnTo>
                        <a:pt x="71" y="235"/>
                      </a:lnTo>
                      <a:lnTo>
                        <a:pt x="85" y="191"/>
                      </a:lnTo>
                      <a:lnTo>
                        <a:pt x="104" y="157"/>
                      </a:lnTo>
                      <a:lnTo>
                        <a:pt x="128" y="110"/>
                      </a:lnTo>
                      <a:lnTo>
                        <a:pt x="161" y="59"/>
                      </a:lnTo>
                      <a:lnTo>
                        <a:pt x="208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87" name="Freeform 87"/>
                <p:cNvSpPr>
                  <a:spLocks/>
                </p:cNvSpPr>
                <p:nvPr/>
              </p:nvSpPr>
              <p:spPr bwMode="auto">
                <a:xfrm>
                  <a:off x="1536" y="3575"/>
                  <a:ext cx="508" cy="357"/>
                </a:xfrm>
                <a:custGeom>
                  <a:avLst/>
                  <a:gdLst>
                    <a:gd name="T0" fmla="*/ 244 w 508"/>
                    <a:gd name="T1" fmla="*/ 0 h 357"/>
                    <a:gd name="T2" fmla="*/ 283 w 508"/>
                    <a:gd name="T3" fmla="*/ 12 h 357"/>
                    <a:gd name="T4" fmla="*/ 325 w 508"/>
                    <a:gd name="T5" fmla="*/ 19 h 357"/>
                    <a:gd name="T6" fmla="*/ 357 w 508"/>
                    <a:gd name="T7" fmla="*/ 21 h 357"/>
                    <a:gd name="T8" fmla="*/ 395 w 508"/>
                    <a:gd name="T9" fmla="*/ 21 h 357"/>
                    <a:gd name="T10" fmla="*/ 447 w 508"/>
                    <a:gd name="T11" fmla="*/ 15 h 357"/>
                    <a:gd name="T12" fmla="*/ 507 w 508"/>
                    <a:gd name="T13" fmla="*/ 10 h 357"/>
                    <a:gd name="T14" fmla="*/ 458 w 508"/>
                    <a:gd name="T15" fmla="*/ 356 h 357"/>
                    <a:gd name="T16" fmla="*/ 0 w 508"/>
                    <a:gd name="T17" fmla="*/ 356 h 357"/>
                    <a:gd name="T18" fmla="*/ 244 w 508"/>
                    <a:gd name="T19" fmla="*/ 0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08" h="357">
                      <a:moveTo>
                        <a:pt x="244" y="0"/>
                      </a:moveTo>
                      <a:lnTo>
                        <a:pt x="283" y="12"/>
                      </a:lnTo>
                      <a:lnTo>
                        <a:pt x="325" y="19"/>
                      </a:lnTo>
                      <a:lnTo>
                        <a:pt x="357" y="21"/>
                      </a:lnTo>
                      <a:lnTo>
                        <a:pt x="395" y="21"/>
                      </a:lnTo>
                      <a:lnTo>
                        <a:pt x="447" y="15"/>
                      </a:lnTo>
                      <a:lnTo>
                        <a:pt x="507" y="10"/>
                      </a:lnTo>
                      <a:lnTo>
                        <a:pt x="458" y="356"/>
                      </a:lnTo>
                      <a:lnTo>
                        <a:pt x="0" y="356"/>
                      </a:lnTo>
                      <a:lnTo>
                        <a:pt x="244" y="0"/>
                      </a:lnTo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0488" name="Freeform 88"/>
              <p:cNvSpPr>
                <a:spLocks/>
              </p:cNvSpPr>
              <p:nvPr/>
            </p:nvSpPr>
            <p:spPr bwMode="auto">
              <a:xfrm>
                <a:off x="1266" y="3316"/>
                <a:ext cx="788" cy="625"/>
              </a:xfrm>
              <a:custGeom>
                <a:avLst/>
                <a:gdLst>
                  <a:gd name="T0" fmla="*/ 208 w 788"/>
                  <a:gd name="T1" fmla="*/ 0 h 625"/>
                  <a:gd name="T2" fmla="*/ 261 w 788"/>
                  <a:gd name="T3" fmla="*/ 64 h 625"/>
                  <a:gd name="T4" fmla="*/ 300 w 788"/>
                  <a:gd name="T5" fmla="*/ 111 h 625"/>
                  <a:gd name="T6" fmla="*/ 343 w 788"/>
                  <a:gd name="T7" fmla="*/ 158 h 625"/>
                  <a:gd name="T8" fmla="*/ 393 w 788"/>
                  <a:gd name="T9" fmla="*/ 198 h 625"/>
                  <a:gd name="T10" fmla="*/ 433 w 788"/>
                  <a:gd name="T11" fmla="*/ 221 h 625"/>
                  <a:gd name="T12" fmla="*/ 465 w 788"/>
                  <a:gd name="T13" fmla="*/ 237 h 625"/>
                  <a:gd name="T14" fmla="*/ 501 w 788"/>
                  <a:gd name="T15" fmla="*/ 252 h 625"/>
                  <a:gd name="T16" fmla="*/ 519 w 788"/>
                  <a:gd name="T17" fmla="*/ 259 h 625"/>
                  <a:gd name="T18" fmla="*/ 558 w 788"/>
                  <a:gd name="T19" fmla="*/ 271 h 625"/>
                  <a:gd name="T20" fmla="*/ 601 w 788"/>
                  <a:gd name="T21" fmla="*/ 278 h 625"/>
                  <a:gd name="T22" fmla="*/ 634 w 788"/>
                  <a:gd name="T23" fmla="*/ 280 h 625"/>
                  <a:gd name="T24" fmla="*/ 673 w 788"/>
                  <a:gd name="T25" fmla="*/ 280 h 625"/>
                  <a:gd name="T26" fmla="*/ 726 w 788"/>
                  <a:gd name="T27" fmla="*/ 274 h 625"/>
                  <a:gd name="T28" fmla="*/ 787 w 788"/>
                  <a:gd name="T29" fmla="*/ 268 h 625"/>
                  <a:gd name="T30" fmla="*/ 737 w 788"/>
                  <a:gd name="T31" fmla="*/ 624 h 625"/>
                  <a:gd name="T32" fmla="*/ 270 w 788"/>
                  <a:gd name="T33" fmla="*/ 624 h 625"/>
                  <a:gd name="T34" fmla="*/ 0 w 788"/>
                  <a:gd name="T35" fmla="*/ 624 h 625"/>
                  <a:gd name="T36" fmla="*/ 24 w 788"/>
                  <a:gd name="T37" fmla="*/ 537 h 625"/>
                  <a:gd name="T38" fmla="*/ 42 w 788"/>
                  <a:gd name="T39" fmla="*/ 436 h 625"/>
                  <a:gd name="T40" fmla="*/ 56 w 788"/>
                  <a:gd name="T41" fmla="*/ 380 h 625"/>
                  <a:gd name="T42" fmla="*/ 60 w 788"/>
                  <a:gd name="T43" fmla="*/ 325 h 625"/>
                  <a:gd name="T44" fmla="*/ 63 w 788"/>
                  <a:gd name="T45" fmla="*/ 280 h 625"/>
                  <a:gd name="T46" fmla="*/ 71 w 788"/>
                  <a:gd name="T47" fmla="*/ 236 h 625"/>
                  <a:gd name="T48" fmla="*/ 85 w 788"/>
                  <a:gd name="T49" fmla="*/ 192 h 625"/>
                  <a:gd name="T50" fmla="*/ 104 w 788"/>
                  <a:gd name="T51" fmla="*/ 158 h 625"/>
                  <a:gd name="T52" fmla="*/ 128 w 788"/>
                  <a:gd name="T53" fmla="*/ 111 h 625"/>
                  <a:gd name="T54" fmla="*/ 161 w 788"/>
                  <a:gd name="T55" fmla="*/ 60 h 625"/>
                  <a:gd name="T56" fmla="*/ 208 w 788"/>
                  <a:gd name="T57" fmla="*/ 0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88" h="625">
                    <a:moveTo>
                      <a:pt x="208" y="0"/>
                    </a:moveTo>
                    <a:lnTo>
                      <a:pt x="261" y="64"/>
                    </a:lnTo>
                    <a:lnTo>
                      <a:pt x="300" y="111"/>
                    </a:lnTo>
                    <a:lnTo>
                      <a:pt x="343" y="158"/>
                    </a:lnTo>
                    <a:lnTo>
                      <a:pt x="393" y="198"/>
                    </a:lnTo>
                    <a:lnTo>
                      <a:pt x="433" y="221"/>
                    </a:lnTo>
                    <a:lnTo>
                      <a:pt x="465" y="237"/>
                    </a:lnTo>
                    <a:lnTo>
                      <a:pt x="501" y="252"/>
                    </a:lnTo>
                    <a:lnTo>
                      <a:pt x="519" y="259"/>
                    </a:lnTo>
                    <a:lnTo>
                      <a:pt x="558" y="271"/>
                    </a:lnTo>
                    <a:lnTo>
                      <a:pt x="601" y="278"/>
                    </a:lnTo>
                    <a:lnTo>
                      <a:pt x="634" y="280"/>
                    </a:lnTo>
                    <a:lnTo>
                      <a:pt x="673" y="280"/>
                    </a:lnTo>
                    <a:lnTo>
                      <a:pt x="726" y="274"/>
                    </a:lnTo>
                    <a:lnTo>
                      <a:pt x="787" y="268"/>
                    </a:lnTo>
                    <a:lnTo>
                      <a:pt x="737" y="624"/>
                    </a:lnTo>
                    <a:lnTo>
                      <a:pt x="270" y="624"/>
                    </a:lnTo>
                    <a:lnTo>
                      <a:pt x="0" y="624"/>
                    </a:lnTo>
                    <a:lnTo>
                      <a:pt x="24" y="537"/>
                    </a:lnTo>
                    <a:lnTo>
                      <a:pt x="42" y="436"/>
                    </a:lnTo>
                    <a:lnTo>
                      <a:pt x="56" y="380"/>
                    </a:lnTo>
                    <a:lnTo>
                      <a:pt x="60" y="325"/>
                    </a:lnTo>
                    <a:lnTo>
                      <a:pt x="63" y="280"/>
                    </a:lnTo>
                    <a:lnTo>
                      <a:pt x="71" y="236"/>
                    </a:lnTo>
                    <a:lnTo>
                      <a:pt x="85" y="192"/>
                    </a:lnTo>
                    <a:lnTo>
                      <a:pt x="104" y="158"/>
                    </a:lnTo>
                    <a:lnTo>
                      <a:pt x="128" y="111"/>
                    </a:lnTo>
                    <a:lnTo>
                      <a:pt x="161" y="60"/>
                    </a:lnTo>
                    <a:lnTo>
                      <a:pt x="208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0489" name="Group 89"/>
          <p:cNvGrpSpPr>
            <a:grpSpLocks/>
          </p:cNvGrpSpPr>
          <p:nvPr/>
        </p:nvGrpSpPr>
        <p:grpSpPr bwMode="auto">
          <a:xfrm>
            <a:off x="4800601" y="4231805"/>
            <a:ext cx="2074863" cy="1431925"/>
            <a:chOff x="2064" y="3041"/>
            <a:chExt cx="1307" cy="902"/>
          </a:xfrm>
        </p:grpSpPr>
        <p:sp>
          <p:nvSpPr>
            <p:cNvPr id="230490" name="Freeform 90"/>
            <p:cNvSpPr>
              <a:spLocks/>
            </p:cNvSpPr>
            <p:nvPr/>
          </p:nvSpPr>
          <p:spPr bwMode="auto">
            <a:xfrm>
              <a:off x="2064" y="3041"/>
              <a:ext cx="1307" cy="902"/>
            </a:xfrm>
            <a:custGeom>
              <a:avLst/>
              <a:gdLst>
                <a:gd name="T0" fmla="*/ 108 w 1307"/>
                <a:gd name="T1" fmla="*/ 901 h 902"/>
                <a:gd name="T2" fmla="*/ 1264 w 1307"/>
                <a:gd name="T3" fmla="*/ 901 h 902"/>
                <a:gd name="T4" fmla="*/ 1264 w 1307"/>
                <a:gd name="T5" fmla="*/ 770 h 902"/>
                <a:gd name="T6" fmla="*/ 1285 w 1307"/>
                <a:gd name="T7" fmla="*/ 709 h 902"/>
                <a:gd name="T8" fmla="*/ 1306 w 1307"/>
                <a:gd name="T9" fmla="*/ 643 h 902"/>
                <a:gd name="T10" fmla="*/ 1306 w 1307"/>
                <a:gd name="T11" fmla="*/ 577 h 902"/>
                <a:gd name="T12" fmla="*/ 1301 w 1307"/>
                <a:gd name="T13" fmla="*/ 479 h 902"/>
                <a:gd name="T14" fmla="*/ 1285 w 1307"/>
                <a:gd name="T15" fmla="*/ 394 h 902"/>
                <a:gd name="T16" fmla="*/ 1279 w 1307"/>
                <a:gd name="T17" fmla="*/ 371 h 902"/>
                <a:gd name="T18" fmla="*/ 1232 w 1307"/>
                <a:gd name="T19" fmla="*/ 315 h 902"/>
                <a:gd name="T20" fmla="*/ 1178 w 1307"/>
                <a:gd name="T21" fmla="*/ 258 h 902"/>
                <a:gd name="T22" fmla="*/ 1124 w 1307"/>
                <a:gd name="T23" fmla="*/ 188 h 902"/>
                <a:gd name="T24" fmla="*/ 1086 w 1307"/>
                <a:gd name="T25" fmla="*/ 137 h 902"/>
                <a:gd name="T26" fmla="*/ 1091 w 1307"/>
                <a:gd name="T27" fmla="*/ 100 h 902"/>
                <a:gd name="T28" fmla="*/ 1086 w 1307"/>
                <a:gd name="T29" fmla="*/ 80 h 902"/>
                <a:gd name="T30" fmla="*/ 1080 w 1307"/>
                <a:gd name="T31" fmla="*/ 56 h 902"/>
                <a:gd name="T32" fmla="*/ 1059 w 1307"/>
                <a:gd name="T33" fmla="*/ 35 h 902"/>
                <a:gd name="T34" fmla="*/ 1043 w 1307"/>
                <a:gd name="T35" fmla="*/ 19 h 902"/>
                <a:gd name="T36" fmla="*/ 983 w 1307"/>
                <a:gd name="T37" fmla="*/ 0 h 902"/>
                <a:gd name="T38" fmla="*/ 940 w 1307"/>
                <a:gd name="T39" fmla="*/ 0 h 902"/>
                <a:gd name="T40" fmla="*/ 860 w 1307"/>
                <a:gd name="T41" fmla="*/ 14 h 902"/>
                <a:gd name="T42" fmla="*/ 822 w 1307"/>
                <a:gd name="T43" fmla="*/ 37 h 902"/>
                <a:gd name="T44" fmla="*/ 792 w 1307"/>
                <a:gd name="T45" fmla="*/ 69 h 902"/>
                <a:gd name="T46" fmla="*/ 770 w 1307"/>
                <a:gd name="T47" fmla="*/ 88 h 902"/>
                <a:gd name="T48" fmla="*/ 759 w 1307"/>
                <a:gd name="T49" fmla="*/ 100 h 902"/>
                <a:gd name="T50" fmla="*/ 738 w 1307"/>
                <a:gd name="T51" fmla="*/ 108 h 902"/>
                <a:gd name="T52" fmla="*/ 695 w 1307"/>
                <a:gd name="T53" fmla="*/ 108 h 902"/>
                <a:gd name="T54" fmla="*/ 666 w 1307"/>
                <a:gd name="T55" fmla="*/ 107 h 902"/>
                <a:gd name="T56" fmla="*/ 644 w 1307"/>
                <a:gd name="T57" fmla="*/ 119 h 902"/>
                <a:gd name="T58" fmla="*/ 624 w 1307"/>
                <a:gd name="T59" fmla="*/ 137 h 902"/>
                <a:gd name="T60" fmla="*/ 608 w 1307"/>
                <a:gd name="T61" fmla="*/ 174 h 902"/>
                <a:gd name="T62" fmla="*/ 587 w 1307"/>
                <a:gd name="T63" fmla="*/ 207 h 902"/>
                <a:gd name="T64" fmla="*/ 547 w 1307"/>
                <a:gd name="T65" fmla="*/ 253 h 902"/>
                <a:gd name="T66" fmla="*/ 522 w 1307"/>
                <a:gd name="T67" fmla="*/ 284 h 902"/>
                <a:gd name="T68" fmla="*/ 508 w 1307"/>
                <a:gd name="T69" fmla="*/ 325 h 902"/>
                <a:gd name="T70" fmla="*/ 486 w 1307"/>
                <a:gd name="T71" fmla="*/ 378 h 902"/>
                <a:gd name="T72" fmla="*/ 461 w 1307"/>
                <a:gd name="T73" fmla="*/ 419 h 902"/>
                <a:gd name="T74" fmla="*/ 415 w 1307"/>
                <a:gd name="T75" fmla="*/ 465 h 902"/>
                <a:gd name="T76" fmla="*/ 396 w 1307"/>
                <a:gd name="T77" fmla="*/ 488 h 902"/>
                <a:gd name="T78" fmla="*/ 382 w 1307"/>
                <a:gd name="T79" fmla="*/ 516 h 902"/>
                <a:gd name="T80" fmla="*/ 368 w 1307"/>
                <a:gd name="T81" fmla="*/ 545 h 902"/>
                <a:gd name="T82" fmla="*/ 361 w 1307"/>
                <a:gd name="T83" fmla="*/ 577 h 902"/>
                <a:gd name="T84" fmla="*/ 340 w 1307"/>
                <a:gd name="T85" fmla="*/ 639 h 902"/>
                <a:gd name="T86" fmla="*/ 324 w 1307"/>
                <a:gd name="T87" fmla="*/ 677 h 902"/>
                <a:gd name="T88" fmla="*/ 282 w 1307"/>
                <a:gd name="T89" fmla="*/ 694 h 902"/>
                <a:gd name="T90" fmla="*/ 232 w 1307"/>
                <a:gd name="T91" fmla="*/ 713 h 902"/>
                <a:gd name="T92" fmla="*/ 178 w 1307"/>
                <a:gd name="T93" fmla="*/ 736 h 902"/>
                <a:gd name="T94" fmla="*/ 140 w 1307"/>
                <a:gd name="T95" fmla="*/ 760 h 902"/>
                <a:gd name="T96" fmla="*/ 89 w 1307"/>
                <a:gd name="T97" fmla="*/ 788 h 902"/>
                <a:gd name="T98" fmla="*/ 54 w 1307"/>
                <a:gd name="T99" fmla="*/ 812 h 902"/>
                <a:gd name="T100" fmla="*/ 11 w 1307"/>
                <a:gd name="T101" fmla="*/ 868 h 902"/>
                <a:gd name="T102" fmla="*/ 0 w 1307"/>
                <a:gd name="T103" fmla="*/ 901 h 902"/>
                <a:gd name="T104" fmla="*/ 108 w 1307"/>
                <a:gd name="T105" fmla="*/ 901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07" h="902">
                  <a:moveTo>
                    <a:pt x="108" y="901"/>
                  </a:moveTo>
                  <a:lnTo>
                    <a:pt x="1264" y="901"/>
                  </a:lnTo>
                  <a:lnTo>
                    <a:pt x="1264" y="770"/>
                  </a:lnTo>
                  <a:lnTo>
                    <a:pt x="1285" y="709"/>
                  </a:lnTo>
                  <a:lnTo>
                    <a:pt x="1306" y="643"/>
                  </a:lnTo>
                  <a:lnTo>
                    <a:pt x="1306" y="577"/>
                  </a:lnTo>
                  <a:lnTo>
                    <a:pt x="1301" y="479"/>
                  </a:lnTo>
                  <a:lnTo>
                    <a:pt x="1285" y="394"/>
                  </a:lnTo>
                  <a:lnTo>
                    <a:pt x="1279" y="371"/>
                  </a:lnTo>
                  <a:lnTo>
                    <a:pt x="1232" y="315"/>
                  </a:lnTo>
                  <a:lnTo>
                    <a:pt x="1178" y="258"/>
                  </a:lnTo>
                  <a:lnTo>
                    <a:pt x="1124" y="188"/>
                  </a:lnTo>
                  <a:lnTo>
                    <a:pt x="1086" y="137"/>
                  </a:lnTo>
                  <a:lnTo>
                    <a:pt x="1091" y="100"/>
                  </a:lnTo>
                  <a:lnTo>
                    <a:pt x="1086" y="80"/>
                  </a:lnTo>
                  <a:lnTo>
                    <a:pt x="1080" y="56"/>
                  </a:lnTo>
                  <a:lnTo>
                    <a:pt x="1059" y="35"/>
                  </a:lnTo>
                  <a:lnTo>
                    <a:pt x="1043" y="19"/>
                  </a:lnTo>
                  <a:lnTo>
                    <a:pt x="983" y="0"/>
                  </a:lnTo>
                  <a:lnTo>
                    <a:pt x="940" y="0"/>
                  </a:lnTo>
                  <a:lnTo>
                    <a:pt x="860" y="14"/>
                  </a:lnTo>
                  <a:lnTo>
                    <a:pt x="822" y="37"/>
                  </a:lnTo>
                  <a:lnTo>
                    <a:pt x="792" y="69"/>
                  </a:lnTo>
                  <a:lnTo>
                    <a:pt x="770" y="88"/>
                  </a:lnTo>
                  <a:lnTo>
                    <a:pt x="759" y="100"/>
                  </a:lnTo>
                  <a:lnTo>
                    <a:pt x="738" y="108"/>
                  </a:lnTo>
                  <a:lnTo>
                    <a:pt x="695" y="108"/>
                  </a:lnTo>
                  <a:lnTo>
                    <a:pt x="666" y="107"/>
                  </a:lnTo>
                  <a:lnTo>
                    <a:pt x="644" y="119"/>
                  </a:lnTo>
                  <a:lnTo>
                    <a:pt x="624" y="137"/>
                  </a:lnTo>
                  <a:lnTo>
                    <a:pt x="608" y="174"/>
                  </a:lnTo>
                  <a:lnTo>
                    <a:pt x="587" y="207"/>
                  </a:lnTo>
                  <a:lnTo>
                    <a:pt x="547" y="253"/>
                  </a:lnTo>
                  <a:lnTo>
                    <a:pt x="522" y="284"/>
                  </a:lnTo>
                  <a:lnTo>
                    <a:pt x="508" y="325"/>
                  </a:lnTo>
                  <a:lnTo>
                    <a:pt x="486" y="378"/>
                  </a:lnTo>
                  <a:lnTo>
                    <a:pt x="461" y="419"/>
                  </a:lnTo>
                  <a:lnTo>
                    <a:pt x="415" y="465"/>
                  </a:lnTo>
                  <a:lnTo>
                    <a:pt x="396" y="488"/>
                  </a:lnTo>
                  <a:lnTo>
                    <a:pt x="382" y="516"/>
                  </a:lnTo>
                  <a:lnTo>
                    <a:pt x="368" y="545"/>
                  </a:lnTo>
                  <a:lnTo>
                    <a:pt x="361" y="577"/>
                  </a:lnTo>
                  <a:lnTo>
                    <a:pt x="340" y="639"/>
                  </a:lnTo>
                  <a:lnTo>
                    <a:pt x="324" y="677"/>
                  </a:lnTo>
                  <a:lnTo>
                    <a:pt x="282" y="694"/>
                  </a:lnTo>
                  <a:lnTo>
                    <a:pt x="232" y="713"/>
                  </a:lnTo>
                  <a:lnTo>
                    <a:pt x="178" y="736"/>
                  </a:lnTo>
                  <a:lnTo>
                    <a:pt x="140" y="760"/>
                  </a:lnTo>
                  <a:lnTo>
                    <a:pt x="89" y="788"/>
                  </a:lnTo>
                  <a:lnTo>
                    <a:pt x="54" y="812"/>
                  </a:lnTo>
                  <a:lnTo>
                    <a:pt x="11" y="868"/>
                  </a:lnTo>
                  <a:lnTo>
                    <a:pt x="0" y="901"/>
                  </a:lnTo>
                  <a:lnTo>
                    <a:pt x="108" y="901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491" name="Freeform 91"/>
            <p:cNvSpPr>
              <a:spLocks/>
            </p:cNvSpPr>
            <p:nvPr/>
          </p:nvSpPr>
          <p:spPr bwMode="auto">
            <a:xfrm>
              <a:off x="2537" y="3221"/>
              <a:ext cx="399" cy="721"/>
            </a:xfrm>
            <a:custGeom>
              <a:avLst/>
              <a:gdLst>
                <a:gd name="T0" fmla="*/ 321 w 399"/>
                <a:gd name="T1" fmla="*/ 0 h 721"/>
                <a:gd name="T2" fmla="*/ 259 w 399"/>
                <a:gd name="T3" fmla="*/ 19 h 721"/>
                <a:gd name="T4" fmla="*/ 240 w 399"/>
                <a:gd name="T5" fmla="*/ 33 h 721"/>
                <a:gd name="T6" fmla="*/ 235 w 399"/>
                <a:gd name="T7" fmla="*/ 55 h 721"/>
                <a:gd name="T8" fmla="*/ 238 w 399"/>
                <a:gd name="T9" fmla="*/ 95 h 721"/>
                <a:gd name="T10" fmla="*/ 229 w 399"/>
                <a:gd name="T11" fmla="*/ 113 h 721"/>
                <a:gd name="T12" fmla="*/ 191 w 399"/>
                <a:gd name="T13" fmla="*/ 141 h 721"/>
                <a:gd name="T14" fmla="*/ 155 w 399"/>
                <a:gd name="T15" fmla="*/ 192 h 721"/>
                <a:gd name="T16" fmla="*/ 114 w 399"/>
                <a:gd name="T17" fmla="*/ 249 h 721"/>
                <a:gd name="T18" fmla="*/ 86 w 399"/>
                <a:gd name="T19" fmla="*/ 325 h 721"/>
                <a:gd name="T20" fmla="*/ 57 w 399"/>
                <a:gd name="T21" fmla="*/ 374 h 721"/>
                <a:gd name="T22" fmla="*/ 30 w 399"/>
                <a:gd name="T23" fmla="*/ 411 h 721"/>
                <a:gd name="T24" fmla="*/ 11 w 399"/>
                <a:gd name="T25" fmla="*/ 458 h 721"/>
                <a:gd name="T26" fmla="*/ 0 w 399"/>
                <a:gd name="T27" fmla="*/ 503 h 721"/>
                <a:gd name="T28" fmla="*/ 3 w 399"/>
                <a:gd name="T29" fmla="*/ 553 h 721"/>
                <a:gd name="T30" fmla="*/ 16 w 399"/>
                <a:gd name="T31" fmla="*/ 612 h 721"/>
                <a:gd name="T32" fmla="*/ 30 w 399"/>
                <a:gd name="T33" fmla="*/ 657 h 721"/>
                <a:gd name="T34" fmla="*/ 38 w 399"/>
                <a:gd name="T35" fmla="*/ 720 h 721"/>
                <a:gd name="T36" fmla="*/ 175 w 399"/>
                <a:gd name="T37" fmla="*/ 720 h 721"/>
                <a:gd name="T38" fmla="*/ 175 w 399"/>
                <a:gd name="T39" fmla="*/ 626 h 721"/>
                <a:gd name="T40" fmla="*/ 187 w 399"/>
                <a:gd name="T41" fmla="*/ 511 h 721"/>
                <a:gd name="T42" fmla="*/ 195 w 399"/>
                <a:gd name="T43" fmla="*/ 403 h 721"/>
                <a:gd name="T44" fmla="*/ 205 w 399"/>
                <a:gd name="T45" fmla="*/ 319 h 721"/>
                <a:gd name="T46" fmla="*/ 227 w 399"/>
                <a:gd name="T47" fmla="*/ 246 h 721"/>
                <a:gd name="T48" fmla="*/ 256 w 399"/>
                <a:gd name="T49" fmla="*/ 178 h 721"/>
                <a:gd name="T50" fmla="*/ 270 w 399"/>
                <a:gd name="T51" fmla="*/ 145 h 721"/>
                <a:gd name="T52" fmla="*/ 289 w 399"/>
                <a:gd name="T53" fmla="*/ 127 h 721"/>
                <a:gd name="T54" fmla="*/ 319 w 399"/>
                <a:gd name="T55" fmla="*/ 125 h 721"/>
                <a:gd name="T56" fmla="*/ 344 w 399"/>
                <a:gd name="T57" fmla="*/ 117 h 721"/>
                <a:gd name="T58" fmla="*/ 384 w 399"/>
                <a:gd name="T59" fmla="*/ 95 h 721"/>
                <a:gd name="T60" fmla="*/ 398 w 399"/>
                <a:gd name="T61" fmla="*/ 65 h 721"/>
                <a:gd name="T62" fmla="*/ 371 w 399"/>
                <a:gd name="T63" fmla="*/ 22 h 721"/>
                <a:gd name="T64" fmla="*/ 321 w 399"/>
                <a:gd name="T6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9" h="721">
                  <a:moveTo>
                    <a:pt x="321" y="0"/>
                  </a:moveTo>
                  <a:lnTo>
                    <a:pt x="259" y="19"/>
                  </a:lnTo>
                  <a:lnTo>
                    <a:pt x="240" y="33"/>
                  </a:lnTo>
                  <a:lnTo>
                    <a:pt x="235" y="55"/>
                  </a:lnTo>
                  <a:lnTo>
                    <a:pt x="238" y="95"/>
                  </a:lnTo>
                  <a:lnTo>
                    <a:pt x="229" y="113"/>
                  </a:lnTo>
                  <a:lnTo>
                    <a:pt x="191" y="141"/>
                  </a:lnTo>
                  <a:lnTo>
                    <a:pt x="155" y="192"/>
                  </a:lnTo>
                  <a:lnTo>
                    <a:pt x="114" y="249"/>
                  </a:lnTo>
                  <a:lnTo>
                    <a:pt x="86" y="325"/>
                  </a:lnTo>
                  <a:lnTo>
                    <a:pt x="57" y="374"/>
                  </a:lnTo>
                  <a:lnTo>
                    <a:pt x="30" y="411"/>
                  </a:lnTo>
                  <a:lnTo>
                    <a:pt x="11" y="458"/>
                  </a:lnTo>
                  <a:lnTo>
                    <a:pt x="0" y="503"/>
                  </a:lnTo>
                  <a:lnTo>
                    <a:pt x="3" y="553"/>
                  </a:lnTo>
                  <a:lnTo>
                    <a:pt x="16" y="612"/>
                  </a:lnTo>
                  <a:lnTo>
                    <a:pt x="30" y="657"/>
                  </a:lnTo>
                  <a:lnTo>
                    <a:pt x="38" y="720"/>
                  </a:lnTo>
                  <a:lnTo>
                    <a:pt x="175" y="720"/>
                  </a:lnTo>
                  <a:lnTo>
                    <a:pt x="175" y="626"/>
                  </a:lnTo>
                  <a:lnTo>
                    <a:pt x="187" y="511"/>
                  </a:lnTo>
                  <a:lnTo>
                    <a:pt x="195" y="403"/>
                  </a:lnTo>
                  <a:lnTo>
                    <a:pt x="205" y="319"/>
                  </a:lnTo>
                  <a:lnTo>
                    <a:pt x="227" y="246"/>
                  </a:lnTo>
                  <a:lnTo>
                    <a:pt x="256" y="178"/>
                  </a:lnTo>
                  <a:lnTo>
                    <a:pt x="270" y="145"/>
                  </a:lnTo>
                  <a:lnTo>
                    <a:pt x="289" y="127"/>
                  </a:lnTo>
                  <a:lnTo>
                    <a:pt x="319" y="125"/>
                  </a:lnTo>
                  <a:lnTo>
                    <a:pt x="344" y="117"/>
                  </a:lnTo>
                  <a:lnTo>
                    <a:pt x="384" y="95"/>
                  </a:lnTo>
                  <a:lnTo>
                    <a:pt x="398" y="65"/>
                  </a:lnTo>
                  <a:lnTo>
                    <a:pt x="371" y="22"/>
                  </a:lnTo>
                  <a:lnTo>
                    <a:pt x="321" y="0"/>
                  </a:lnTo>
                </a:path>
              </a:pathLst>
            </a:custGeom>
            <a:solidFill>
              <a:srgbClr val="004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0492" name="Group 92"/>
            <p:cNvGrpSpPr>
              <a:grpSpLocks/>
            </p:cNvGrpSpPr>
            <p:nvPr/>
          </p:nvGrpSpPr>
          <p:grpSpPr bwMode="auto">
            <a:xfrm>
              <a:off x="2769" y="3076"/>
              <a:ext cx="401" cy="860"/>
              <a:chOff x="2769" y="3076"/>
              <a:chExt cx="401" cy="860"/>
            </a:xfrm>
          </p:grpSpPr>
          <p:grpSp>
            <p:nvGrpSpPr>
              <p:cNvPr id="230493" name="Group 93"/>
              <p:cNvGrpSpPr>
                <a:grpSpLocks/>
              </p:cNvGrpSpPr>
              <p:nvPr/>
            </p:nvGrpSpPr>
            <p:grpSpPr bwMode="auto">
              <a:xfrm>
                <a:off x="2769" y="3076"/>
                <a:ext cx="371" cy="287"/>
                <a:chOff x="2769" y="3076"/>
                <a:chExt cx="371" cy="287"/>
              </a:xfrm>
            </p:grpSpPr>
            <p:sp>
              <p:nvSpPr>
                <p:cNvPr id="230494" name="Freeform 94"/>
                <p:cNvSpPr>
                  <a:spLocks/>
                </p:cNvSpPr>
                <p:nvPr/>
              </p:nvSpPr>
              <p:spPr bwMode="auto">
                <a:xfrm>
                  <a:off x="2856" y="3076"/>
                  <a:ext cx="260" cy="139"/>
                </a:xfrm>
                <a:custGeom>
                  <a:avLst/>
                  <a:gdLst>
                    <a:gd name="T0" fmla="*/ 259 w 260"/>
                    <a:gd name="T1" fmla="*/ 0 h 139"/>
                    <a:gd name="T2" fmla="*/ 251 w 260"/>
                    <a:gd name="T3" fmla="*/ 26 h 139"/>
                    <a:gd name="T4" fmla="*/ 229 w 260"/>
                    <a:gd name="T5" fmla="*/ 44 h 139"/>
                    <a:gd name="T6" fmla="*/ 186 w 260"/>
                    <a:gd name="T7" fmla="*/ 68 h 139"/>
                    <a:gd name="T8" fmla="*/ 130 w 260"/>
                    <a:gd name="T9" fmla="*/ 94 h 139"/>
                    <a:gd name="T10" fmla="*/ 46 w 260"/>
                    <a:gd name="T11" fmla="*/ 122 h 139"/>
                    <a:gd name="T12" fmla="*/ 0 w 260"/>
                    <a:gd name="T13" fmla="*/ 138 h 139"/>
                    <a:gd name="T14" fmla="*/ 25 w 260"/>
                    <a:gd name="T15" fmla="*/ 77 h 139"/>
                    <a:gd name="T16" fmla="*/ 36 w 260"/>
                    <a:gd name="T17" fmla="*/ 44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0" h="139">
                      <a:moveTo>
                        <a:pt x="259" y="0"/>
                      </a:moveTo>
                      <a:lnTo>
                        <a:pt x="251" y="26"/>
                      </a:lnTo>
                      <a:lnTo>
                        <a:pt x="229" y="44"/>
                      </a:lnTo>
                      <a:lnTo>
                        <a:pt x="186" y="68"/>
                      </a:lnTo>
                      <a:lnTo>
                        <a:pt x="130" y="94"/>
                      </a:lnTo>
                      <a:lnTo>
                        <a:pt x="46" y="122"/>
                      </a:lnTo>
                      <a:lnTo>
                        <a:pt x="0" y="138"/>
                      </a:lnTo>
                      <a:lnTo>
                        <a:pt x="25" y="77"/>
                      </a:lnTo>
                      <a:lnTo>
                        <a:pt x="36" y="4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95" name="Freeform 95"/>
                <p:cNvSpPr>
                  <a:spLocks/>
                </p:cNvSpPr>
                <p:nvPr/>
              </p:nvSpPr>
              <p:spPr bwMode="auto">
                <a:xfrm>
                  <a:off x="2769" y="3149"/>
                  <a:ext cx="47" cy="85"/>
                </a:xfrm>
                <a:custGeom>
                  <a:avLst/>
                  <a:gdLst>
                    <a:gd name="T0" fmla="*/ 46 w 47"/>
                    <a:gd name="T1" fmla="*/ 0 h 85"/>
                    <a:gd name="T2" fmla="*/ 30 w 47"/>
                    <a:gd name="T3" fmla="*/ 21 h 85"/>
                    <a:gd name="T4" fmla="*/ 13 w 47"/>
                    <a:gd name="T5" fmla="*/ 53 h 85"/>
                    <a:gd name="T6" fmla="*/ 0 w 47"/>
                    <a:gd name="T7" fmla="*/ 8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" h="85">
                      <a:moveTo>
                        <a:pt x="46" y="0"/>
                      </a:moveTo>
                      <a:lnTo>
                        <a:pt x="30" y="21"/>
                      </a:lnTo>
                      <a:lnTo>
                        <a:pt x="13" y="53"/>
                      </a:lnTo>
                      <a:lnTo>
                        <a:pt x="0" y="8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96" name="Freeform 96"/>
                <p:cNvSpPr>
                  <a:spLocks/>
                </p:cNvSpPr>
                <p:nvPr/>
              </p:nvSpPr>
              <p:spPr bwMode="auto">
                <a:xfrm>
                  <a:off x="2919" y="3172"/>
                  <a:ext cx="221" cy="191"/>
                </a:xfrm>
                <a:custGeom>
                  <a:avLst/>
                  <a:gdLst>
                    <a:gd name="T0" fmla="*/ 0 w 221"/>
                    <a:gd name="T1" fmla="*/ 33 h 191"/>
                    <a:gd name="T2" fmla="*/ 29 w 221"/>
                    <a:gd name="T3" fmla="*/ 75 h 191"/>
                    <a:gd name="T4" fmla="*/ 34 w 221"/>
                    <a:gd name="T5" fmla="*/ 106 h 191"/>
                    <a:gd name="T6" fmla="*/ 34 w 221"/>
                    <a:gd name="T7" fmla="*/ 138 h 191"/>
                    <a:gd name="T8" fmla="*/ 34 w 221"/>
                    <a:gd name="T9" fmla="*/ 168 h 191"/>
                    <a:gd name="T10" fmla="*/ 34 w 221"/>
                    <a:gd name="T11" fmla="*/ 190 h 191"/>
                    <a:gd name="T12" fmla="*/ 58 w 221"/>
                    <a:gd name="T13" fmla="*/ 158 h 191"/>
                    <a:gd name="T14" fmla="*/ 99 w 221"/>
                    <a:gd name="T15" fmla="*/ 115 h 191"/>
                    <a:gd name="T16" fmla="*/ 139 w 221"/>
                    <a:gd name="T17" fmla="*/ 71 h 191"/>
                    <a:gd name="T18" fmla="*/ 175 w 221"/>
                    <a:gd name="T19" fmla="*/ 37 h 191"/>
                    <a:gd name="T20" fmla="*/ 220 w 221"/>
                    <a:gd name="T21" fmla="*/ 0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1" h="191">
                      <a:moveTo>
                        <a:pt x="0" y="33"/>
                      </a:moveTo>
                      <a:lnTo>
                        <a:pt x="29" y="75"/>
                      </a:lnTo>
                      <a:lnTo>
                        <a:pt x="34" y="106"/>
                      </a:lnTo>
                      <a:lnTo>
                        <a:pt x="34" y="138"/>
                      </a:lnTo>
                      <a:lnTo>
                        <a:pt x="34" y="168"/>
                      </a:lnTo>
                      <a:lnTo>
                        <a:pt x="34" y="190"/>
                      </a:lnTo>
                      <a:lnTo>
                        <a:pt x="58" y="158"/>
                      </a:lnTo>
                      <a:lnTo>
                        <a:pt x="99" y="115"/>
                      </a:lnTo>
                      <a:lnTo>
                        <a:pt x="139" y="71"/>
                      </a:lnTo>
                      <a:lnTo>
                        <a:pt x="175" y="37"/>
                      </a:lnTo>
                      <a:lnTo>
                        <a:pt x="22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0497" name="Group 97"/>
              <p:cNvGrpSpPr>
                <a:grpSpLocks/>
              </p:cNvGrpSpPr>
              <p:nvPr/>
            </p:nvGrpSpPr>
            <p:grpSpPr bwMode="auto">
              <a:xfrm>
                <a:off x="2845" y="3395"/>
                <a:ext cx="325" cy="541"/>
                <a:chOff x="2845" y="3395"/>
                <a:chExt cx="325" cy="541"/>
              </a:xfrm>
            </p:grpSpPr>
            <p:sp>
              <p:nvSpPr>
                <p:cNvPr id="230498" name="Freeform 98"/>
                <p:cNvSpPr>
                  <a:spLocks/>
                </p:cNvSpPr>
                <p:nvPr/>
              </p:nvSpPr>
              <p:spPr bwMode="auto">
                <a:xfrm>
                  <a:off x="2845" y="3806"/>
                  <a:ext cx="295" cy="130"/>
                </a:xfrm>
                <a:custGeom>
                  <a:avLst/>
                  <a:gdLst>
                    <a:gd name="T0" fmla="*/ 0 w 295"/>
                    <a:gd name="T1" fmla="*/ 129 h 130"/>
                    <a:gd name="T2" fmla="*/ 43 w 295"/>
                    <a:gd name="T3" fmla="*/ 115 h 130"/>
                    <a:gd name="T4" fmla="*/ 87 w 295"/>
                    <a:gd name="T5" fmla="*/ 93 h 130"/>
                    <a:gd name="T6" fmla="*/ 121 w 295"/>
                    <a:gd name="T7" fmla="*/ 68 h 130"/>
                    <a:gd name="T8" fmla="*/ 143 w 295"/>
                    <a:gd name="T9" fmla="*/ 41 h 130"/>
                    <a:gd name="T10" fmla="*/ 159 w 295"/>
                    <a:gd name="T11" fmla="*/ 14 h 130"/>
                    <a:gd name="T12" fmla="*/ 173 w 295"/>
                    <a:gd name="T13" fmla="*/ 6 h 130"/>
                    <a:gd name="T14" fmla="*/ 183 w 295"/>
                    <a:gd name="T15" fmla="*/ 1 h 130"/>
                    <a:gd name="T16" fmla="*/ 207 w 295"/>
                    <a:gd name="T17" fmla="*/ 0 h 130"/>
                    <a:gd name="T18" fmla="*/ 232 w 295"/>
                    <a:gd name="T19" fmla="*/ 0 h 130"/>
                    <a:gd name="T20" fmla="*/ 259 w 295"/>
                    <a:gd name="T21" fmla="*/ 4 h 130"/>
                    <a:gd name="T22" fmla="*/ 294 w 295"/>
                    <a:gd name="T23" fmla="*/ 15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5" h="130">
                      <a:moveTo>
                        <a:pt x="0" y="129"/>
                      </a:moveTo>
                      <a:lnTo>
                        <a:pt x="43" y="115"/>
                      </a:lnTo>
                      <a:lnTo>
                        <a:pt x="87" y="93"/>
                      </a:lnTo>
                      <a:lnTo>
                        <a:pt x="121" y="68"/>
                      </a:lnTo>
                      <a:lnTo>
                        <a:pt x="143" y="41"/>
                      </a:lnTo>
                      <a:lnTo>
                        <a:pt x="159" y="14"/>
                      </a:lnTo>
                      <a:lnTo>
                        <a:pt x="173" y="6"/>
                      </a:lnTo>
                      <a:lnTo>
                        <a:pt x="183" y="1"/>
                      </a:lnTo>
                      <a:lnTo>
                        <a:pt x="207" y="0"/>
                      </a:lnTo>
                      <a:lnTo>
                        <a:pt x="232" y="0"/>
                      </a:lnTo>
                      <a:lnTo>
                        <a:pt x="259" y="4"/>
                      </a:lnTo>
                      <a:lnTo>
                        <a:pt x="294" y="1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99" name="Freeform 99"/>
                <p:cNvSpPr>
                  <a:spLocks/>
                </p:cNvSpPr>
                <p:nvPr/>
              </p:nvSpPr>
              <p:spPr bwMode="auto">
                <a:xfrm>
                  <a:off x="2981" y="3395"/>
                  <a:ext cx="189" cy="414"/>
                </a:xfrm>
                <a:custGeom>
                  <a:avLst/>
                  <a:gdLst>
                    <a:gd name="T0" fmla="*/ 188 w 189"/>
                    <a:gd name="T1" fmla="*/ 0 h 414"/>
                    <a:gd name="T2" fmla="*/ 148 w 189"/>
                    <a:gd name="T3" fmla="*/ 19 h 414"/>
                    <a:gd name="T4" fmla="*/ 119 w 189"/>
                    <a:gd name="T5" fmla="*/ 38 h 414"/>
                    <a:gd name="T6" fmla="*/ 91 w 189"/>
                    <a:gd name="T7" fmla="*/ 61 h 414"/>
                    <a:gd name="T8" fmla="*/ 69 w 189"/>
                    <a:gd name="T9" fmla="*/ 89 h 414"/>
                    <a:gd name="T10" fmla="*/ 53 w 189"/>
                    <a:gd name="T11" fmla="*/ 119 h 414"/>
                    <a:gd name="T12" fmla="*/ 39 w 189"/>
                    <a:gd name="T13" fmla="*/ 152 h 414"/>
                    <a:gd name="T14" fmla="*/ 36 w 189"/>
                    <a:gd name="T15" fmla="*/ 189 h 414"/>
                    <a:gd name="T16" fmla="*/ 37 w 189"/>
                    <a:gd name="T17" fmla="*/ 223 h 414"/>
                    <a:gd name="T18" fmla="*/ 37 w 189"/>
                    <a:gd name="T19" fmla="*/ 237 h 414"/>
                    <a:gd name="T20" fmla="*/ 42 w 189"/>
                    <a:gd name="T21" fmla="*/ 261 h 414"/>
                    <a:gd name="T22" fmla="*/ 42 w 189"/>
                    <a:gd name="T23" fmla="*/ 289 h 414"/>
                    <a:gd name="T24" fmla="*/ 37 w 189"/>
                    <a:gd name="T25" fmla="*/ 327 h 414"/>
                    <a:gd name="T26" fmla="*/ 26 w 189"/>
                    <a:gd name="T27" fmla="*/ 350 h 414"/>
                    <a:gd name="T28" fmla="*/ 15 w 189"/>
                    <a:gd name="T29" fmla="*/ 365 h 414"/>
                    <a:gd name="T30" fmla="*/ 10 w 189"/>
                    <a:gd name="T31" fmla="*/ 378 h 414"/>
                    <a:gd name="T32" fmla="*/ 1 w 189"/>
                    <a:gd name="T33" fmla="*/ 393 h 414"/>
                    <a:gd name="T34" fmla="*/ 0 w 189"/>
                    <a:gd name="T35" fmla="*/ 413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9" h="414">
                      <a:moveTo>
                        <a:pt x="188" y="0"/>
                      </a:moveTo>
                      <a:lnTo>
                        <a:pt x="148" y="19"/>
                      </a:lnTo>
                      <a:lnTo>
                        <a:pt x="119" y="38"/>
                      </a:lnTo>
                      <a:lnTo>
                        <a:pt x="91" y="61"/>
                      </a:lnTo>
                      <a:lnTo>
                        <a:pt x="69" y="89"/>
                      </a:lnTo>
                      <a:lnTo>
                        <a:pt x="53" y="119"/>
                      </a:lnTo>
                      <a:lnTo>
                        <a:pt x="39" y="152"/>
                      </a:lnTo>
                      <a:lnTo>
                        <a:pt x="36" y="189"/>
                      </a:lnTo>
                      <a:lnTo>
                        <a:pt x="37" y="223"/>
                      </a:lnTo>
                      <a:lnTo>
                        <a:pt x="37" y="237"/>
                      </a:lnTo>
                      <a:lnTo>
                        <a:pt x="42" y="261"/>
                      </a:lnTo>
                      <a:lnTo>
                        <a:pt x="42" y="289"/>
                      </a:lnTo>
                      <a:lnTo>
                        <a:pt x="37" y="327"/>
                      </a:lnTo>
                      <a:lnTo>
                        <a:pt x="26" y="350"/>
                      </a:lnTo>
                      <a:lnTo>
                        <a:pt x="15" y="365"/>
                      </a:lnTo>
                      <a:lnTo>
                        <a:pt x="10" y="378"/>
                      </a:lnTo>
                      <a:lnTo>
                        <a:pt x="1" y="393"/>
                      </a:lnTo>
                      <a:lnTo>
                        <a:pt x="0" y="413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500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3019" y="3499"/>
                  <a:ext cx="135" cy="1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30501" name="Group 101"/>
          <p:cNvGrpSpPr>
            <a:grpSpLocks/>
          </p:cNvGrpSpPr>
          <p:nvPr/>
        </p:nvGrpSpPr>
        <p:grpSpPr bwMode="auto">
          <a:xfrm>
            <a:off x="5940426" y="3301529"/>
            <a:ext cx="873125" cy="1149350"/>
            <a:chOff x="2782" y="2455"/>
            <a:chExt cx="550" cy="724"/>
          </a:xfrm>
        </p:grpSpPr>
        <p:sp>
          <p:nvSpPr>
            <p:cNvPr id="230502" name="Freeform 102"/>
            <p:cNvSpPr>
              <a:spLocks/>
            </p:cNvSpPr>
            <p:nvPr/>
          </p:nvSpPr>
          <p:spPr bwMode="auto">
            <a:xfrm>
              <a:off x="2782" y="2494"/>
              <a:ext cx="495" cy="685"/>
            </a:xfrm>
            <a:custGeom>
              <a:avLst/>
              <a:gdLst>
                <a:gd name="T0" fmla="*/ 177 w 495"/>
                <a:gd name="T1" fmla="*/ 670 h 685"/>
                <a:gd name="T2" fmla="*/ 262 w 495"/>
                <a:gd name="T3" fmla="*/ 637 h 685"/>
                <a:gd name="T4" fmla="*/ 349 w 495"/>
                <a:gd name="T5" fmla="*/ 493 h 685"/>
                <a:gd name="T6" fmla="*/ 385 w 495"/>
                <a:gd name="T7" fmla="*/ 423 h 685"/>
                <a:gd name="T8" fmla="*/ 420 w 495"/>
                <a:gd name="T9" fmla="*/ 426 h 685"/>
                <a:gd name="T10" fmla="*/ 460 w 495"/>
                <a:gd name="T11" fmla="*/ 395 h 685"/>
                <a:gd name="T12" fmla="*/ 491 w 495"/>
                <a:gd name="T13" fmla="*/ 322 h 685"/>
                <a:gd name="T14" fmla="*/ 494 w 495"/>
                <a:gd name="T15" fmla="*/ 261 h 685"/>
                <a:gd name="T16" fmla="*/ 473 w 495"/>
                <a:gd name="T17" fmla="*/ 167 h 685"/>
                <a:gd name="T18" fmla="*/ 428 w 495"/>
                <a:gd name="T19" fmla="*/ 73 h 685"/>
                <a:gd name="T20" fmla="*/ 366 w 495"/>
                <a:gd name="T21" fmla="*/ 24 h 685"/>
                <a:gd name="T22" fmla="*/ 302 w 495"/>
                <a:gd name="T23" fmla="*/ 0 h 685"/>
                <a:gd name="T24" fmla="*/ 231 w 495"/>
                <a:gd name="T25" fmla="*/ 24 h 685"/>
                <a:gd name="T26" fmla="*/ 161 w 495"/>
                <a:gd name="T27" fmla="*/ 92 h 685"/>
                <a:gd name="T28" fmla="*/ 123 w 495"/>
                <a:gd name="T29" fmla="*/ 155 h 685"/>
                <a:gd name="T30" fmla="*/ 121 w 495"/>
                <a:gd name="T31" fmla="*/ 210 h 685"/>
                <a:gd name="T32" fmla="*/ 81 w 495"/>
                <a:gd name="T33" fmla="*/ 219 h 685"/>
                <a:gd name="T34" fmla="*/ 37 w 495"/>
                <a:gd name="T35" fmla="*/ 227 h 685"/>
                <a:gd name="T36" fmla="*/ 9 w 495"/>
                <a:gd name="T37" fmla="*/ 241 h 685"/>
                <a:gd name="T38" fmla="*/ 0 w 495"/>
                <a:gd name="T39" fmla="*/ 262 h 685"/>
                <a:gd name="T40" fmla="*/ 5 w 495"/>
                <a:gd name="T41" fmla="*/ 281 h 685"/>
                <a:gd name="T42" fmla="*/ 21 w 495"/>
                <a:gd name="T43" fmla="*/ 295 h 685"/>
                <a:gd name="T44" fmla="*/ 44 w 495"/>
                <a:gd name="T45" fmla="*/ 301 h 685"/>
                <a:gd name="T46" fmla="*/ 41 w 495"/>
                <a:gd name="T47" fmla="*/ 356 h 685"/>
                <a:gd name="T48" fmla="*/ 41 w 495"/>
                <a:gd name="T49" fmla="*/ 396 h 685"/>
                <a:gd name="T50" fmla="*/ 31 w 495"/>
                <a:gd name="T51" fmla="*/ 465 h 685"/>
                <a:gd name="T52" fmla="*/ 25 w 495"/>
                <a:gd name="T53" fmla="*/ 504 h 685"/>
                <a:gd name="T54" fmla="*/ 31 w 495"/>
                <a:gd name="T55" fmla="*/ 535 h 685"/>
                <a:gd name="T56" fmla="*/ 55 w 495"/>
                <a:gd name="T57" fmla="*/ 556 h 685"/>
                <a:gd name="T58" fmla="*/ 87 w 495"/>
                <a:gd name="T59" fmla="*/ 563 h 685"/>
                <a:gd name="T60" fmla="*/ 117 w 495"/>
                <a:gd name="T61" fmla="*/ 599 h 685"/>
                <a:gd name="T62" fmla="*/ 126 w 495"/>
                <a:gd name="T63" fmla="*/ 647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685">
                  <a:moveTo>
                    <a:pt x="133" y="684"/>
                  </a:moveTo>
                  <a:lnTo>
                    <a:pt x="177" y="670"/>
                  </a:lnTo>
                  <a:lnTo>
                    <a:pt x="219" y="657"/>
                  </a:lnTo>
                  <a:lnTo>
                    <a:pt x="262" y="637"/>
                  </a:lnTo>
                  <a:lnTo>
                    <a:pt x="308" y="613"/>
                  </a:lnTo>
                  <a:lnTo>
                    <a:pt x="349" y="493"/>
                  </a:lnTo>
                  <a:lnTo>
                    <a:pt x="367" y="418"/>
                  </a:lnTo>
                  <a:lnTo>
                    <a:pt x="385" y="423"/>
                  </a:lnTo>
                  <a:lnTo>
                    <a:pt x="401" y="427"/>
                  </a:lnTo>
                  <a:lnTo>
                    <a:pt x="420" y="426"/>
                  </a:lnTo>
                  <a:lnTo>
                    <a:pt x="442" y="415"/>
                  </a:lnTo>
                  <a:lnTo>
                    <a:pt x="460" y="395"/>
                  </a:lnTo>
                  <a:lnTo>
                    <a:pt x="480" y="365"/>
                  </a:lnTo>
                  <a:lnTo>
                    <a:pt x="491" y="322"/>
                  </a:lnTo>
                  <a:lnTo>
                    <a:pt x="493" y="290"/>
                  </a:lnTo>
                  <a:lnTo>
                    <a:pt x="494" y="261"/>
                  </a:lnTo>
                  <a:lnTo>
                    <a:pt x="484" y="212"/>
                  </a:lnTo>
                  <a:lnTo>
                    <a:pt x="473" y="167"/>
                  </a:lnTo>
                  <a:lnTo>
                    <a:pt x="450" y="120"/>
                  </a:lnTo>
                  <a:lnTo>
                    <a:pt x="428" y="73"/>
                  </a:lnTo>
                  <a:lnTo>
                    <a:pt x="390" y="38"/>
                  </a:lnTo>
                  <a:lnTo>
                    <a:pt x="366" y="24"/>
                  </a:lnTo>
                  <a:lnTo>
                    <a:pt x="336" y="7"/>
                  </a:lnTo>
                  <a:lnTo>
                    <a:pt x="302" y="0"/>
                  </a:lnTo>
                  <a:lnTo>
                    <a:pt x="264" y="7"/>
                  </a:lnTo>
                  <a:lnTo>
                    <a:pt x="231" y="24"/>
                  </a:lnTo>
                  <a:lnTo>
                    <a:pt x="202" y="45"/>
                  </a:lnTo>
                  <a:lnTo>
                    <a:pt x="161" y="92"/>
                  </a:lnTo>
                  <a:lnTo>
                    <a:pt x="134" y="132"/>
                  </a:lnTo>
                  <a:lnTo>
                    <a:pt x="123" y="155"/>
                  </a:lnTo>
                  <a:lnTo>
                    <a:pt x="121" y="186"/>
                  </a:lnTo>
                  <a:lnTo>
                    <a:pt x="121" y="210"/>
                  </a:lnTo>
                  <a:lnTo>
                    <a:pt x="104" y="214"/>
                  </a:lnTo>
                  <a:lnTo>
                    <a:pt x="81" y="219"/>
                  </a:lnTo>
                  <a:lnTo>
                    <a:pt x="55" y="221"/>
                  </a:lnTo>
                  <a:lnTo>
                    <a:pt x="37" y="227"/>
                  </a:lnTo>
                  <a:lnTo>
                    <a:pt x="22" y="231"/>
                  </a:lnTo>
                  <a:lnTo>
                    <a:pt x="9" y="241"/>
                  </a:lnTo>
                  <a:lnTo>
                    <a:pt x="3" y="251"/>
                  </a:lnTo>
                  <a:lnTo>
                    <a:pt x="0" y="262"/>
                  </a:lnTo>
                  <a:lnTo>
                    <a:pt x="2" y="272"/>
                  </a:lnTo>
                  <a:lnTo>
                    <a:pt x="5" y="281"/>
                  </a:lnTo>
                  <a:lnTo>
                    <a:pt x="13" y="291"/>
                  </a:lnTo>
                  <a:lnTo>
                    <a:pt x="21" y="295"/>
                  </a:lnTo>
                  <a:lnTo>
                    <a:pt x="33" y="301"/>
                  </a:lnTo>
                  <a:lnTo>
                    <a:pt x="44" y="301"/>
                  </a:lnTo>
                  <a:lnTo>
                    <a:pt x="41" y="335"/>
                  </a:lnTo>
                  <a:lnTo>
                    <a:pt x="41" y="356"/>
                  </a:lnTo>
                  <a:lnTo>
                    <a:pt x="41" y="378"/>
                  </a:lnTo>
                  <a:lnTo>
                    <a:pt x="41" y="396"/>
                  </a:lnTo>
                  <a:lnTo>
                    <a:pt x="41" y="431"/>
                  </a:lnTo>
                  <a:lnTo>
                    <a:pt x="31" y="465"/>
                  </a:lnTo>
                  <a:lnTo>
                    <a:pt x="27" y="484"/>
                  </a:lnTo>
                  <a:lnTo>
                    <a:pt x="25" y="504"/>
                  </a:lnTo>
                  <a:lnTo>
                    <a:pt x="27" y="521"/>
                  </a:lnTo>
                  <a:lnTo>
                    <a:pt x="31" y="535"/>
                  </a:lnTo>
                  <a:lnTo>
                    <a:pt x="41" y="547"/>
                  </a:lnTo>
                  <a:lnTo>
                    <a:pt x="55" y="556"/>
                  </a:lnTo>
                  <a:lnTo>
                    <a:pt x="70" y="561"/>
                  </a:lnTo>
                  <a:lnTo>
                    <a:pt x="87" y="563"/>
                  </a:lnTo>
                  <a:lnTo>
                    <a:pt x="107" y="556"/>
                  </a:lnTo>
                  <a:lnTo>
                    <a:pt x="117" y="599"/>
                  </a:lnTo>
                  <a:lnTo>
                    <a:pt x="115" y="619"/>
                  </a:lnTo>
                  <a:lnTo>
                    <a:pt x="126" y="647"/>
                  </a:lnTo>
                  <a:lnTo>
                    <a:pt x="133" y="684"/>
                  </a:lnTo>
                </a:path>
              </a:pathLst>
            </a:custGeom>
            <a:solidFill>
              <a:srgbClr val="FFE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503" name="Freeform 103"/>
            <p:cNvSpPr>
              <a:spLocks/>
            </p:cNvSpPr>
            <p:nvPr/>
          </p:nvSpPr>
          <p:spPr bwMode="auto">
            <a:xfrm>
              <a:off x="2935" y="2455"/>
              <a:ext cx="397" cy="444"/>
            </a:xfrm>
            <a:custGeom>
              <a:avLst/>
              <a:gdLst>
                <a:gd name="T0" fmla="*/ 19 w 397"/>
                <a:gd name="T1" fmla="*/ 93 h 444"/>
                <a:gd name="T2" fmla="*/ 73 w 397"/>
                <a:gd name="T3" fmla="*/ 93 h 444"/>
                <a:gd name="T4" fmla="*/ 129 w 397"/>
                <a:gd name="T5" fmla="*/ 91 h 444"/>
                <a:gd name="T6" fmla="*/ 189 w 397"/>
                <a:gd name="T7" fmla="*/ 117 h 444"/>
                <a:gd name="T8" fmla="*/ 192 w 397"/>
                <a:gd name="T9" fmla="*/ 155 h 444"/>
                <a:gd name="T10" fmla="*/ 226 w 397"/>
                <a:gd name="T11" fmla="*/ 176 h 444"/>
                <a:gd name="T12" fmla="*/ 226 w 397"/>
                <a:gd name="T13" fmla="*/ 217 h 444"/>
                <a:gd name="T14" fmla="*/ 237 w 397"/>
                <a:gd name="T15" fmla="*/ 267 h 444"/>
                <a:gd name="T16" fmla="*/ 221 w 397"/>
                <a:gd name="T17" fmla="*/ 317 h 444"/>
                <a:gd name="T18" fmla="*/ 280 w 397"/>
                <a:gd name="T19" fmla="*/ 345 h 444"/>
                <a:gd name="T20" fmla="*/ 305 w 397"/>
                <a:gd name="T21" fmla="*/ 354 h 444"/>
                <a:gd name="T22" fmla="*/ 318 w 397"/>
                <a:gd name="T23" fmla="*/ 373 h 444"/>
                <a:gd name="T24" fmla="*/ 316 w 397"/>
                <a:gd name="T25" fmla="*/ 399 h 444"/>
                <a:gd name="T26" fmla="*/ 297 w 397"/>
                <a:gd name="T27" fmla="*/ 443 h 444"/>
                <a:gd name="T28" fmla="*/ 343 w 397"/>
                <a:gd name="T29" fmla="*/ 427 h 444"/>
                <a:gd name="T30" fmla="*/ 380 w 397"/>
                <a:gd name="T31" fmla="*/ 396 h 444"/>
                <a:gd name="T32" fmla="*/ 394 w 397"/>
                <a:gd name="T33" fmla="*/ 367 h 444"/>
                <a:gd name="T34" fmla="*/ 396 w 397"/>
                <a:gd name="T35" fmla="*/ 326 h 444"/>
                <a:gd name="T36" fmla="*/ 388 w 397"/>
                <a:gd name="T37" fmla="*/ 291 h 444"/>
                <a:gd name="T38" fmla="*/ 369 w 397"/>
                <a:gd name="T39" fmla="*/ 250 h 444"/>
                <a:gd name="T40" fmla="*/ 351 w 397"/>
                <a:gd name="T41" fmla="*/ 211 h 444"/>
                <a:gd name="T42" fmla="*/ 313 w 397"/>
                <a:gd name="T43" fmla="*/ 162 h 444"/>
                <a:gd name="T44" fmla="*/ 334 w 397"/>
                <a:gd name="T45" fmla="*/ 135 h 444"/>
                <a:gd name="T46" fmla="*/ 302 w 397"/>
                <a:gd name="T47" fmla="*/ 96 h 444"/>
                <a:gd name="T48" fmla="*/ 270 w 397"/>
                <a:gd name="T49" fmla="*/ 67 h 444"/>
                <a:gd name="T50" fmla="*/ 235 w 397"/>
                <a:gd name="T51" fmla="*/ 46 h 444"/>
                <a:gd name="T52" fmla="*/ 197 w 397"/>
                <a:gd name="T53" fmla="*/ 25 h 444"/>
                <a:gd name="T54" fmla="*/ 145 w 397"/>
                <a:gd name="T55" fmla="*/ 6 h 444"/>
                <a:gd name="T56" fmla="*/ 68 w 397"/>
                <a:gd name="T57" fmla="*/ 4 h 444"/>
                <a:gd name="T58" fmla="*/ 42 w 397"/>
                <a:gd name="T59" fmla="*/ 25 h 444"/>
                <a:gd name="T60" fmla="*/ 24 w 397"/>
                <a:gd name="T61" fmla="*/ 48 h 444"/>
                <a:gd name="T62" fmla="*/ 0 w 397"/>
                <a:gd name="T63" fmla="*/ 89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7" h="444">
                  <a:moveTo>
                    <a:pt x="0" y="89"/>
                  </a:moveTo>
                  <a:lnTo>
                    <a:pt x="19" y="93"/>
                  </a:lnTo>
                  <a:lnTo>
                    <a:pt x="38" y="94"/>
                  </a:lnTo>
                  <a:lnTo>
                    <a:pt x="73" y="93"/>
                  </a:lnTo>
                  <a:lnTo>
                    <a:pt x="101" y="93"/>
                  </a:lnTo>
                  <a:lnTo>
                    <a:pt x="129" y="91"/>
                  </a:lnTo>
                  <a:lnTo>
                    <a:pt x="129" y="117"/>
                  </a:lnTo>
                  <a:lnTo>
                    <a:pt x="189" y="117"/>
                  </a:lnTo>
                  <a:lnTo>
                    <a:pt x="162" y="153"/>
                  </a:lnTo>
                  <a:lnTo>
                    <a:pt x="192" y="155"/>
                  </a:lnTo>
                  <a:lnTo>
                    <a:pt x="210" y="164"/>
                  </a:lnTo>
                  <a:lnTo>
                    <a:pt x="226" y="176"/>
                  </a:lnTo>
                  <a:lnTo>
                    <a:pt x="243" y="184"/>
                  </a:lnTo>
                  <a:lnTo>
                    <a:pt x="226" y="217"/>
                  </a:lnTo>
                  <a:lnTo>
                    <a:pt x="232" y="241"/>
                  </a:lnTo>
                  <a:lnTo>
                    <a:pt x="237" y="267"/>
                  </a:lnTo>
                  <a:lnTo>
                    <a:pt x="230" y="286"/>
                  </a:lnTo>
                  <a:lnTo>
                    <a:pt x="221" y="317"/>
                  </a:lnTo>
                  <a:lnTo>
                    <a:pt x="259" y="345"/>
                  </a:lnTo>
                  <a:lnTo>
                    <a:pt x="280" y="345"/>
                  </a:lnTo>
                  <a:lnTo>
                    <a:pt x="294" y="347"/>
                  </a:lnTo>
                  <a:lnTo>
                    <a:pt x="305" y="354"/>
                  </a:lnTo>
                  <a:lnTo>
                    <a:pt x="313" y="362"/>
                  </a:lnTo>
                  <a:lnTo>
                    <a:pt x="318" y="373"/>
                  </a:lnTo>
                  <a:lnTo>
                    <a:pt x="318" y="387"/>
                  </a:lnTo>
                  <a:lnTo>
                    <a:pt x="316" y="399"/>
                  </a:lnTo>
                  <a:lnTo>
                    <a:pt x="311" y="427"/>
                  </a:lnTo>
                  <a:lnTo>
                    <a:pt x="297" y="443"/>
                  </a:lnTo>
                  <a:lnTo>
                    <a:pt x="319" y="437"/>
                  </a:lnTo>
                  <a:lnTo>
                    <a:pt x="343" y="427"/>
                  </a:lnTo>
                  <a:lnTo>
                    <a:pt x="367" y="410"/>
                  </a:lnTo>
                  <a:lnTo>
                    <a:pt x="380" y="396"/>
                  </a:lnTo>
                  <a:lnTo>
                    <a:pt x="389" y="379"/>
                  </a:lnTo>
                  <a:lnTo>
                    <a:pt x="394" y="367"/>
                  </a:lnTo>
                  <a:lnTo>
                    <a:pt x="396" y="344"/>
                  </a:lnTo>
                  <a:lnTo>
                    <a:pt x="396" y="326"/>
                  </a:lnTo>
                  <a:lnTo>
                    <a:pt x="393" y="310"/>
                  </a:lnTo>
                  <a:lnTo>
                    <a:pt x="388" y="291"/>
                  </a:lnTo>
                  <a:lnTo>
                    <a:pt x="380" y="270"/>
                  </a:lnTo>
                  <a:lnTo>
                    <a:pt x="369" y="250"/>
                  </a:lnTo>
                  <a:lnTo>
                    <a:pt x="362" y="231"/>
                  </a:lnTo>
                  <a:lnTo>
                    <a:pt x="351" y="211"/>
                  </a:lnTo>
                  <a:lnTo>
                    <a:pt x="320" y="176"/>
                  </a:lnTo>
                  <a:lnTo>
                    <a:pt x="313" y="162"/>
                  </a:lnTo>
                  <a:lnTo>
                    <a:pt x="345" y="164"/>
                  </a:lnTo>
                  <a:lnTo>
                    <a:pt x="334" y="135"/>
                  </a:lnTo>
                  <a:lnTo>
                    <a:pt x="322" y="117"/>
                  </a:lnTo>
                  <a:lnTo>
                    <a:pt x="302" y="96"/>
                  </a:lnTo>
                  <a:lnTo>
                    <a:pt x="287" y="82"/>
                  </a:lnTo>
                  <a:lnTo>
                    <a:pt x="270" y="67"/>
                  </a:lnTo>
                  <a:lnTo>
                    <a:pt x="249" y="54"/>
                  </a:lnTo>
                  <a:lnTo>
                    <a:pt x="235" y="46"/>
                  </a:lnTo>
                  <a:lnTo>
                    <a:pt x="221" y="36"/>
                  </a:lnTo>
                  <a:lnTo>
                    <a:pt x="197" y="25"/>
                  </a:lnTo>
                  <a:lnTo>
                    <a:pt x="174" y="16"/>
                  </a:lnTo>
                  <a:lnTo>
                    <a:pt x="145" y="6"/>
                  </a:lnTo>
                  <a:lnTo>
                    <a:pt x="102" y="0"/>
                  </a:lnTo>
                  <a:lnTo>
                    <a:pt x="68" y="4"/>
                  </a:lnTo>
                  <a:lnTo>
                    <a:pt x="52" y="11"/>
                  </a:lnTo>
                  <a:lnTo>
                    <a:pt x="42" y="25"/>
                  </a:lnTo>
                  <a:lnTo>
                    <a:pt x="33" y="36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0" y="89"/>
                  </a:lnTo>
                </a:path>
              </a:pathLst>
            </a:custGeom>
            <a:solidFill>
              <a:srgbClr val="A05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0504" name="Group 104"/>
            <p:cNvGrpSpPr>
              <a:grpSpLocks/>
            </p:cNvGrpSpPr>
            <p:nvPr/>
          </p:nvGrpSpPr>
          <p:grpSpPr bwMode="auto">
            <a:xfrm>
              <a:off x="2828" y="2635"/>
              <a:ext cx="395" cy="415"/>
              <a:chOff x="2828" y="2635"/>
              <a:chExt cx="395" cy="415"/>
            </a:xfrm>
          </p:grpSpPr>
          <p:grpSp>
            <p:nvGrpSpPr>
              <p:cNvPr id="230505" name="Group 105"/>
              <p:cNvGrpSpPr>
                <a:grpSpLocks/>
              </p:cNvGrpSpPr>
              <p:nvPr/>
            </p:nvGrpSpPr>
            <p:grpSpPr bwMode="auto">
              <a:xfrm>
                <a:off x="2864" y="2635"/>
                <a:ext cx="165" cy="82"/>
                <a:chOff x="2864" y="2635"/>
                <a:chExt cx="165" cy="82"/>
              </a:xfrm>
            </p:grpSpPr>
            <p:grpSp>
              <p:nvGrpSpPr>
                <p:cNvPr id="230506" name="Group 106"/>
                <p:cNvGrpSpPr>
                  <a:grpSpLocks/>
                </p:cNvGrpSpPr>
                <p:nvPr/>
              </p:nvGrpSpPr>
              <p:grpSpPr bwMode="auto">
                <a:xfrm>
                  <a:off x="2954" y="2655"/>
                  <a:ext cx="75" cy="62"/>
                  <a:chOff x="2954" y="2655"/>
                  <a:chExt cx="75" cy="62"/>
                </a:xfrm>
              </p:grpSpPr>
              <p:sp>
                <p:nvSpPr>
                  <p:cNvPr id="230507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2954" y="2655"/>
                    <a:ext cx="75" cy="6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0508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2973" y="2670"/>
                    <a:ext cx="23" cy="18"/>
                  </a:xfrm>
                  <a:prstGeom prst="ellipse">
                    <a:avLst/>
                  </a:prstGeom>
                  <a:solidFill>
                    <a:srgbClr val="404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0509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2981" y="2675"/>
                    <a:ext cx="2" cy="2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0510" name="Group 110"/>
                <p:cNvGrpSpPr>
                  <a:grpSpLocks/>
                </p:cNvGrpSpPr>
                <p:nvPr/>
              </p:nvGrpSpPr>
              <p:grpSpPr bwMode="auto">
                <a:xfrm>
                  <a:off x="2864" y="2635"/>
                  <a:ext cx="67" cy="57"/>
                  <a:chOff x="2864" y="2635"/>
                  <a:chExt cx="67" cy="57"/>
                </a:xfrm>
              </p:grpSpPr>
              <p:sp>
                <p:nvSpPr>
                  <p:cNvPr id="230511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2864" y="2635"/>
                    <a:ext cx="67" cy="5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0512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648"/>
                    <a:ext cx="21" cy="17"/>
                  </a:xfrm>
                  <a:prstGeom prst="ellipse">
                    <a:avLst/>
                  </a:prstGeom>
                  <a:solidFill>
                    <a:srgbClr val="404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0513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2652"/>
                    <a:ext cx="1" cy="1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0514" name="Group 114"/>
              <p:cNvGrpSpPr>
                <a:grpSpLocks/>
              </p:cNvGrpSpPr>
              <p:nvPr/>
            </p:nvGrpSpPr>
            <p:grpSpPr bwMode="auto">
              <a:xfrm>
                <a:off x="2828" y="2781"/>
                <a:ext cx="395" cy="269"/>
                <a:chOff x="2828" y="2781"/>
                <a:chExt cx="395" cy="269"/>
              </a:xfrm>
            </p:grpSpPr>
            <p:grpSp>
              <p:nvGrpSpPr>
                <p:cNvPr id="230515" name="Group 115"/>
                <p:cNvGrpSpPr>
                  <a:grpSpLocks/>
                </p:cNvGrpSpPr>
                <p:nvPr/>
              </p:nvGrpSpPr>
              <p:grpSpPr bwMode="auto">
                <a:xfrm>
                  <a:off x="2828" y="2781"/>
                  <a:ext cx="120" cy="107"/>
                  <a:chOff x="2828" y="2781"/>
                  <a:chExt cx="120" cy="107"/>
                </a:xfrm>
              </p:grpSpPr>
              <p:sp>
                <p:nvSpPr>
                  <p:cNvPr id="230516" name="Freeform 116"/>
                  <p:cNvSpPr>
                    <a:spLocks/>
                  </p:cNvSpPr>
                  <p:nvPr/>
                </p:nvSpPr>
                <p:spPr bwMode="auto">
                  <a:xfrm>
                    <a:off x="2835" y="2849"/>
                    <a:ext cx="113" cy="39"/>
                  </a:xfrm>
                  <a:custGeom>
                    <a:avLst/>
                    <a:gdLst>
                      <a:gd name="T0" fmla="*/ 0 w 113"/>
                      <a:gd name="T1" fmla="*/ 8 h 39"/>
                      <a:gd name="T2" fmla="*/ 18 w 113"/>
                      <a:gd name="T3" fmla="*/ 0 h 39"/>
                      <a:gd name="T4" fmla="*/ 29 w 113"/>
                      <a:gd name="T5" fmla="*/ 0 h 39"/>
                      <a:gd name="T6" fmla="*/ 40 w 113"/>
                      <a:gd name="T7" fmla="*/ 2 h 39"/>
                      <a:gd name="T8" fmla="*/ 42 w 113"/>
                      <a:gd name="T9" fmla="*/ 6 h 39"/>
                      <a:gd name="T10" fmla="*/ 53 w 113"/>
                      <a:gd name="T11" fmla="*/ 8 h 39"/>
                      <a:gd name="T12" fmla="*/ 62 w 113"/>
                      <a:gd name="T13" fmla="*/ 4 h 39"/>
                      <a:gd name="T14" fmla="*/ 70 w 113"/>
                      <a:gd name="T15" fmla="*/ 4 h 39"/>
                      <a:gd name="T16" fmla="*/ 81 w 113"/>
                      <a:gd name="T17" fmla="*/ 8 h 39"/>
                      <a:gd name="T18" fmla="*/ 97 w 113"/>
                      <a:gd name="T19" fmla="*/ 24 h 39"/>
                      <a:gd name="T20" fmla="*/ 112 w 113"/>
                      <a:gd name="T21" fmla="*/ 38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3" h="39">
                        <a:moveTo>
                          <a:pt x="0" y="8"/>
                        </a:moveTo>
                        <a:lnTo>
                          <a:pt x="18" y="0"/>
                        </a:lnTo>
                        <a:lnTo>
                          <a:pt x="29" y="0"/>
                        </a:lnTo>
                        <a:lnTo>
                          <a:pt x="40" y="2"/>
                        </a:lnTo>
                        <a:lnTo>
                          <a:pt x="42" y="6"/>
                        </a:lnTo>
                        <a:lnTo>
                          <a:pt x="53" y="8"/>
                        </a:lnTo>
                        <a:lnTo>
                          <a:pt x="62" y="4"/>
                        </a:lnTo>
                        <a:lnTo>
                          <a:pt x="70" y="4"/>
                        </a:lnTo>
                        <a:lnTo>
                          <a:pt x="81" y="8"/>
                        </a:lnTo>
                        <a:lnTo>
                          <a:pt x="97" y="24"/>
                        </a:lnTo>
                        <a:lnTo>
                          <a:pt x="112" y="3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517" name="Freeform 117"/>
                  <p:cNvSpPr>
                    <a:spLocks/>
                  </p:cNvSpPr>
                  <p:nvPr/>
                </p:nvSpPr>
                <p:spPr bwMode="auto">
                  <a:xfrm>
                    <a:off x="2855" y="2870"/>
                    <a:ext cx="52" cy="17"/>
                  </a:xfrm>
                  <a:custGeom>
                    <a:avLst/>
                    <a:gdLst>
                      <a:gd name="T0" fmla="*/ 0 w 52"/>
                      <a:gd name="T1" fmla="*/ 0 h 17"/>
                      <a:gd name="T2" fmla="*/ 8 w 52"/>
                      <a:gd name="T3" fmla="*/ 7 h 17"/>
                      <a:gd name="T4" fmla="*/ 20 w 52"/>
                      <a:gd name="T5" fmla="*/ 16 h 17"/>
                      <a:gd name="T6" fmla="*/ 33 w 52"/>
                      <a:gd name="T7" fmla="*/ 16 h 17"/>
                      <a:gd name="T8" fmla="*/ 47 w 52"/>
                      <a:gd name="T9" fmla="*/ 14 h 17"/>
                      <a:gd name="T10" fmla="*/ 51 w 52"/>
                      <a:gd name="T11" fmla="*/ 9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2" h="17">
                        <a:moveTo>
                          <a:pt x="0" y="0"/>
                        </a:moveTo>
                        <a:lnTo>
                          <a:pt x="8" y="7"/>
                        </a:lnTo>
                        <a:lnTo>
                          <a:pt x="20" y="16"/>
                        </a:lnTo>
                        <a:lnTo>
                          <a:pt x="33" y="16"/>
                        </a:lnTo>
                        <a:lnTo>
                          <a:pt x="47" y="14"/>
                        </a:lnTo>
                        <a:lnTo>
                          <a:pt x="51" y="9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518" name="Freeform 118"/>
                  <p:cNvSpPr>
                    <a:spLocks/>
                  </p:cNvSpPr>
                  <p:nvPr/>
                </p:nvSpPr>
                <p:spPr bwMode="auto">
                  <a:xfrm>
                    <a:off x="2828" y="2781"/>
                    <a:ext cx="106" cy="22"/>
                  </a:xfrm>
                  <a:custGeom>
                    <a:avLst/>
                    <a:gdLst>
                      <a:gd name="T0" fmla="*/ 0 w 106"/>
                      <a:gd name="T1" fmla="*/ 14 h 22"/>
                      <a:gd name="T2" fmla="*/ 11 w 106"/>
                      <a:gd name="T3" fmla="*/ 14 h 22"/>
                      <a:gd name="T4" fmla="*/ 31 w 106"/>
                      <a:gd name="T5" fmla="*/ 19 h 22"/>
                      <a:gd name="T6" fmla="*/ 53 w 106"/>
                      <a:gd name="T7" fmla="*/ 21 h 22"/>
                      <a:gd name="T8" fmla="*/ 66 w 106"/>
                      <a:gd name="T9" fmla="*/ 20 h 22"/>
                      <a:gd name="T10" fmla="*/ 77 w 106"/>
                      <a:gd name="T11" fmla="*/ 20 h 22"/>
                      <a:gd name="T12" fmla="*/ 85 w 106"/>
                      <a:gd name="T13" fmla="*/ 16 h 22"/>
                      <a:gd name="T14" fmla="*/ 96 w 106"/>
                      <a:gd name="T15" fmla="*/ 13 h 22"/>
                      <a:gd name="T16" fmla="*/ 103 w 106"/>
                      <a:gd name="T17" fmla="*/ 8 h 22"/>
                      <a:gd name="T18" fmla="*/ 105 w 106"/>
                      <a:gd name="T19" fmla="*/ 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6" h="22">
                        <a:moveTo>
                          <a:pt x="0" y="14"/>
                        </a:moveTo>
                        <a:lnTo>
                          <a:pt x="11" y="14"/>
                        </a:lnTo>
                        <a:lnTo>
                          <a:pt x="31" y="19"/>
                        </a:lnTo>
                        <a:lnTo>
                          <a:pt x="53" y="21"/>
                        </a:lnTo>
                        <a:lnTo>
                          <a:pt x="66" y="20"/>
                        </a:lnTo>
                        <a:lnTo>
                          <a:pt x="77" y="20"/>
                        </a:lnTo>
                        <a:lnTo>
                          <a:pt x="85" y="16"/>
                        </a:lnTo>
                        <a:lnTo>
                          <a:pt x="96" y="13"/>
                        </a:lnTo>
                        <a:lnTo>
                          <a:pt x="103" y="8"/>
                        </a:lnTo>
                        <a:lnTo>
                          <a:pt x="105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0519" name="Group 119"/>
                <p:cNvGrpSpPr>
                  <a:grpSpLocks/>
                </p:cNvGrpSpPr>
                <p:nvPr/>
              </p:nvGrpSpPr>
              <p:grpSpPr bwMode="auto">
                <a:xfrm>
                  <a:off x="2889" y="2800"/>
                  <a:ext cx="334" cy="250"/>
                  <a:chOff x="2889" y="2800"/>
                  <a:chExt cx="334" cy="250"/>
                </a:xfrm>
              </p:grpSpPr>
              <p:sp>
                <p:nvSpPr>
                  <p:cNvPr id="230520" name="Freeform 120"/>
                  <p:cNvSpPr>
                    <a:spLocks/>
                  </p:cNvSpPr>
                  <p:nvPr/>
                </p:nvSpPr>
                <p:spPr bwMode="auto">
                  <a:xfrm>
                    <a:off x="2889" y="2921"/>
                    <a:ext cx="229" cy="129"/>
                  </a:xfrm>
                  <a:custGeom>
                    <a:avLst/>
                    <a:gdLst>
                      <a:gd name="T0" fmla="*/ 0 w 229"/>
                      <a:gd name="T1" fmla="*/ 128 h 129"/>
                      <a:gd name="T2" fmla="*/ 44 w 229"/>
                      <a:gd name="T3" fmla="*/ 115 h 129"/>
                      <a:gd name="T4" fmla="*/ 95 w 229"/>
                      <a:gd name="T5" fmla="*/ 100 h 129"/>
                      <a:gd name="T6" fmla="*/ 131 w 229"/>
                      <a:gd name="T7" fmla="*/ 86 h 129"/>
                      <a:gd name="T8" fmla="*/ 159 w 229"/>
                      <a:gd name="T9" fmla="*/ 77 h 129"/>
                      <a:gd name="T10" fmla="*/ 184 w 229"/>
                      <a:gd name="T11" fmla="*/ 66 h 129"/>
                      <a:gd name="T12" fmla="*/ 200 w 229"/>
                      <a:gd name="T13" fmla="*/ 53 h 129"/>
                      <a:gd name="T14" fmla="*/ 210 w 229"/>
                      <a:gd name="T15" fmla="*/ 42 h 129"/>
                      <a:gd name="T16" fmla="*/ 220 w 229"/>
                      <a:gd name="T17" fmla="*/ 24 h 129"/>
                      <a:gd name="T18" fmla="*/ 228 w 229"/>
                      <a:gd name="T19" fmla="*/ 0 h 1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29" h="129">
                        <a:moveTo>
                          <a:pt x="0" y="128"/>
                        </a:moveTo>
                        <a:lnTo>
                          <a:pt x="44" y="115"/>
                        </a:lnTo>
                        <a:lnTo>
                          <a:pt x="95" y="100"/>
                        </a:lnTo>
                        <a:lnTo>
                          <a:pt x="131" y="86"/>
                        </a:lnTo>
                        <a:lnTo>
                          <a:pt x="159" y="77"/>
                        </a:lnTo>
                        <a:lnTo>
                          <a:pt x="184" y="66"/>
                        </a:lnTo>
                        <a:lnTo>
                          <a:pt x="200" y="53"/>
                        </a:lnTo>
                        <a:lnTo>
                          <a:pt x="210" y="42"/>
                        </a:lnTo>
                        <a:lnTo>
                          <a:pt x="220" y="24"/>
                        </a:lnTo>
                        <a:lnTo>
                          <a:pt x="228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521" name="Freeform 121"/>
                  <p:cNvSpPr>
                    <a:spLocks/>
                  </p:cNvSpPr>
                  <p:nvPr/>
                </p:nvSpPr>
                <p:spPr bwMode="auto">
                  <a:xfrm>
                    <a:off x="3171" y="2800"/>
                    <a:ext cx="52" cy="17"/>
                  </a:xfrm>
                  <a:custGeom>
                    <a:avLst/>
                    <a:gdLst>
                      <a:gd name="T0" fmla="*/ 51 w 52"/>
                      <a:gd name="T1" fmla="*/ 0 h 17"/>
                      <a:gd name="T2" fmla="*/ 17 w 52"/>
                      <a:gd name="T3" fmla="*/ 4 h 17"/>
                      <a:gd name="T4" fmla="*/ 6 w 52"/>
                      <a:gd name="T5" fmla="*/ 9 h 17"/>
                      <a:gd name="T6" fmla="*/ 0 w 52"/>
                      <a:gd name="T7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2" h="17">
                        <a:moveTo>
                          <a:pt x="51" y="0"/>
                        </a:moveTo>
                        <a:lnTo>
                          <a:pt x="17" y="4"/>
                        </a:lnTo>
                        <a:lnTo>
                          <a:pt x="6" y="9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0522" name="Group 122"/>
          <p:cNvGrpSpPr>
            <a:grpSpLocks/>
          </p:cNvGrpSpPr>
          <p:nvPr/>
        </p:nvGrpSpPr>
        <p:grpSpPr bwMode="auto">
          <a:xfrm>
            <a:off x="5759450" y="3358680"/>
            <a:ext cx="1239838" cy="592137"/>
            <a:chOff x="2668" y="2491"/>
            <a:chExt cx="781" cy="373"/>
          </a:xfrm>
        </p:grpSpPr>
        <p:sp>
          <p:nvSpPr>
            <p:cNvPr id="230523" name="Freeform 123"/>
            <p:cNvSpPr>
              <a:spLocks/>
            </p:cNvSpPr>
            <p:nvPr/>
          </p:nvSpPr>
          <p:spPr bwMode="auto">
            <a:xfrm>
              <a:off x="3371" y="2833"/>
              <a:ext cx="78" cy="31"/>
            </a:xfrm>
            <a:custGeom>
              <a:avLst/>
              <a:gdLst>
                <a:gd name="T0" fmla="*/ 0 w 78"/>
                <a:gd name="T1" fmla="*/ 30 h 31"/>
                <a:gd name="T2" fmla="*/ 19 w 78"/>
                <a:gd name="T3" fmla="*/ 14 h 31"/>
                <a:gd name="T4" fmla="*/ 24 w 78"/>
                <a:gd name="T5" fmla="*/ 10 h 31"/>
                <a:gd name="T6" fmla="*/ 28 w 78"/>
                <a:gd name="T7" fmla="*/ 9 h 31"/>
                <a:gd name="T8" fmla="*/ 32 w 78"/>
                <a:gd name="T9" fmla="*/ 7 h 31"/>
                <a:gd name="T10" fmla="*/ 37 w 78"/>
                <a:gd name="T11" fmla="*/ 3 h 31"/>
                <a:gd name="T12" fmla="*/ 41 w 78"/>
                <a:gd name="T13" fmla="*/ 3 h 31"/>
                <a:gd name="T14" fmla="*/ 45 w 78"/>
                <a:gd name="T15" fmla="*/ 1 h 31"/>
                <a:gd name="T16" fmla="*/ 49 w 78"/>
                <a:gd name="T17" fmla="*/ 0 h 31"/>
                <a:gd name="T18" fmla="*/ 55 w 78"/>
                <a:gd name="T19" fmla="*/ 0 h 31"/>
                <a:gd name="T20" fmla="*/ 59 w 78"/>
                <a:gd name="T21" fmla="*/ 0 h 31"/>
                <a:gd name="T22" fmla="*/ 62 w 78"/>
                <a:gd name="T23" fmla="*/ 0 h 31"/>
                <a:gd name="T24" fmla="*/ 66 w 78"/>
                <a:gd name="T25" fmla="*/ 1 h 31"/>
                <a:gd name="T26" fmla="*/ 68 w 78"/>
                <a:gd name="T27" fmla="*/ 3 h 31"/>
                <a:gd name="T28" fmla="*/ 72 w 78"/>
                <a:gd name="T29" fmla="*/ 5 h 31"/>
                <a:gd name="T30" fmla="*/ 75 w 78"/>
                <a:gd name="T31" fmla="*/ 9 h 31"/>
                <a:gd name="T32" fmla="*/ 76 w 78"/>
                <a:gd name="T33" fmla="*/ 10 h 31"/>
                <a:gd name="T34" fmla="*/ 77 w 78"/>
                <a:gd name="T35" fmla="*/ 16 h 31"/>
                <a:gd name="T36" fmla="*/ 76 w 78"/>
                <a:gd name="T37" fmla="*/ 21 h 31"/>
                <a:gd name="T38" fmla="*/ 75 w 78"/>
                <a:gd name="T39" fmla="*/ 24 h 31"/>
                <a:gd name="T40" fmla="*/ 72 w 78"/>
                <a:gd name="T41" fmla="*/ 26 h 31"/>
                <a:gd name="T42" fmla="*/ 67 w 78"/>
                <a:gd name="T43" fmla="*/ 28 h 31"/>
                <a:gd name="T44" fmla="*/ 62 w 78"/>
                <a:gd name="T45" fmla="*/ 30 h 31"/>
                <a:gd name="T46" fmla="*/ 55 w 78"/>
                <a:gd name="T47" fmla="*/ 30 h 31"/>
                <a:gd name="T48" fmla="*/ 49 w 78"/>
                <a:gd name="T49" fmla="*/ 27 h 31"/>
                <a:gd name="T50" fmla="*/ 41 w 78"/>
                <a:gd name="T51" fmla="*/ 25 h 31"/>
                <a:gd name="T52" fmla="*/ 35 w 78"/>
                <a:gd name="T53" fmla="*/ 25 h 31"/>
                <a:gd name="T54" fmla="*/ 26 w 78"/>
                <a:gd name="T55" fmla="*/ 25 h 31"/>
                <a:gd name="T56" fmla="*/ 16 w 78"/>
                <a:gd name="T57" fmla="*/ 26 h 31"/>
                <a:gd name="T58" fmla="*/ 0 w 78"/>
                <a:gd name="T5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31">
                  <a:moveTo>
                    <a:pt x="0" y="30"/>
                  </a:moveTo>
                  <a:lnTo>
                    <a:pt x="19" y="14"/>
                  </a:lnTo>
                  <a:lnTo>
                    <a:pt x="24" y="10"/>
                  </a:lnTo>
                  <a:lnTo>
                    <a:pt x="28" y="9"/>
                  </a:lnTo>
                  <a:lnTo>
                    <a:pt x="32" y="7"/>
                  </a:lnTo>
                  <a:lnTo>
                    <a:pt x="37" y="3"/>
                  </a:lnTo>
                  <a:lnTo>
                    <a:pt x="41" y="3"/>
                  </a:lnTo>
                  <a:lnTo>
                    <a:pt x="45" y="1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62" y="0"/>
                  </a:lnTo>
                  <a:lnTo>
                    <a:pt x="66" y="1"/>
                  </a:lnTo>
                  <a:lnTo>
                    <a:pt x="68" y="3"/>
                  </a:lnTo>
                  <a:lnTo>
                    <a:pt x="72" y="5"/>
                  </a:lnTo>
                  <a:lnTo>
                    <a:pt x="75" y="9"/>
                  </a:lnTo>
                  <a:lnTo>
                    <a:pt x="76" y="10"/>
                  </a:lnTo>
                  <a:lnTo>
                    <a:pt x="77" y="16"/>
                  </a:lnTo>
                  <a:lnTo>
                    <a:pt x="76" y="21"/>
                  </a:lnTo>
                  <a:lnTo>
                    <a:pt x="75" y="24"/>
                  </a:lnTo>
                  <a:lnTo>
                    <a:pt x="72" y="26"/>
                  </a:lnTo>
                  <a:lnTo>
                    <a:pt x="67" y="28"/>
                  </a:lnTo>
                  <a:lnTo>
                    <a:pt x="62" y="30"/>
                  </a:lnTo>
                  <a:lnTo>
                    <a:pt x="55" y="30"/>
                  </a:lnTo>
                  <a:lnTo>
                    <a:pt x="49" y="27"/>
                  </a:lnTo>
                  <a:lnTo>
                    <a:pt x="41" y="25"/>
                  </a:lnTo>
                  <a:lnTo>
                    <a:pt x="35" y="25"/>
                  </a:lnTo>
                  <a:lnTo>
                    <a:pt x="26" y="25"/>
                  </a:lnTo>
                  <a:lnTo>
                    <a:pt x="16" y="26"/>
                  </a:lnTo>
                  <a:lnTo>
                    <a:pt x="0" y="30"/>
                  </a:lnTo>
                </a:path>
              </a:pathLst>
            </a:custGeom>
            <a:solidFill>
              <a:srgbClr val="C0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524" name="Freeform 124"/>
            <p:cNvSpPr>
              <a:spLocks/>
            </p:cNvSpPr>
            <p:nvPr/>
          </p:nvSpPr>
          <p:spPr bwMode="auto">
            <a:xfrm>
              <a:off x="2668" y="2684"/>
              <a:ext cx="53" cy="22"/>
            </a:xfrm>
            <a:custGeom>
              <a:avLst/>
              <a:gdLst>
                <a:gd name="T0" fmla="*/ 52 w 53"/>
                <a:gd name="T1" fmla="*/ 21 h 22"/>
                <a:gd name="T2" fmla="*/ 38 w 53"/>
                <a:gd name="T3" fmla="*/ 9 h 22"/>
                <a:gd name="T4" fmla="*/ 36 w 53"/>
                <a:gd name="T5" fmla="*/ 7 h 22"/>
                <a:gd name="T6" fmla="*/ 33 w 53"/>
                <a:gd name="T7" fmla="*/ 5 h 22"/>
                <a:gd name="T8" fmla="*/ 31 w 53"/>
                <a:gd name="T9" fmla="*/ 4 h 22"/>
                <a:gd name="T10" fmla="*/ 27 w 53"/>
                <a:gd name="T11" fmla="*/ 2 h 22"/>
                <a:gd name="T12" fmla="*/ 24 w 53"/>
                <a:gd name="T13" fmla="*/ 2 h 22"/>
                <a:gd name="T14" fmla="*/ 21 w 53"/>
                <a:gd name="T15" fmla="*/ 1 h 22"/>
                <a:gd name="T16" fmla="*/ 19 w 53"/>
                <a:gd name="T17" fmla="*/ 0 h 22"/>
                <a:gd name="T18" fmla="*/ 15 w 53"/>
                <a:gd name="T19" fmla="*/ 0 h 22"/>
                <a:gd name="T20" fmla="*/ 13 w 53"/>
                <a:gd name="T21" fmla="*/ 0 h 22"/>
                <a:gd name="T22" fmla="*/ 10 w 53"/>
                <a:gd name="T23" fmla="*/ 0 h 22"/>
                <a:gd name="T24" fmla="*/ 8 w 53"/>
                <a:gd name="T25" fmla="*/ 1 h 22"/>
                <a:gd name="T26" fmla="*/ 5 w 53"/>
                <a:gd name="T27" fmla="*/ 2 h 22"/>
                <a:gd name="T28" fmla="*/ 3 w 53"/>
                <a:gd name="T29" fmla="*/ 2 h 22"/>
                <a:gd name="T30" fmla="*/ 2 w 53"/>
                <a:gd name="T31" fmla="*/ 5 h 22"/>
                <a:gd name="T32" fmla="*/ 0 w 53"/>
                <a:gd name="T33" fmla="*/ 7 h 22"/>
                <a:gd name="T34" fmla="*/ 0 w 53"/>
                <a:gd name="T35" fmla="*/ 11 h 22"/>
                <a:gd name="T36" fmla="*/ 0 w 53"/>
                <a:gd name="T37" fmla="*/ 15 h 22"/>
                <a:gd name="T38" fmla="*/ 2 w 53"/>
                <a:gd name="T39" fmla="*/ 16 h 22"/>
                <a:gd name="T40" fmla="*/ 3 w 53"/>
                <a:gd name="T41" fmla="*/ 19 h 22"/>
                <a:gd name="T42" fmla="*/ 7 w 53"/>
                <a:gd name="T43" fmla="*/ 20 h 22"/>
                <a:gd name="T44" fmla="*/ 10 w 53"/>
                <a:gd name="T45" fmla="*/ 20 h 22"/>
                <a:gd name="T46" fmla="*/ 15 w 53"/>
                <a:gd name="T47" fmla="*/ 20 h 22"/>
                <a:gd name="T48" fmla="*/ 19 w 53"/>
                <a:gd name="T49" fmla="*/ 19 h 22"/>
                <a:gd name="T50" fmla="*/ 24 w 53"/>
                <a:gd name="T51" fmla="*/ 18 h 22"/>
                <a:gd name="T52" fmla="*/ 29 w 53"/>
                <a:gd name="T53" fmla="*/ 18 h 22"/>
                <a:gd name="T54" fmla="*/ 35 w 53"/>
                <a:gd name="T55" fmla="*/ 18 h 22"/>
                <a:gd name="T56" fmla="*/ 42 w 53"/>
                <a:gd name="T57" fmla="*/ 19 h 22"/>
                <a:gd name="T58" fmla="*/ 52 w 53"/>
                <a:gd name="T5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" h="22">
                  <a:moveTo>
                    <a:pt x="52" y="21"/>
                  </a:moveTo>
                  <a:lnTo>
                    <a:pt x="38" y="9"/>
                  </a:lnTo>
                  <a:lnTo>
                    <a:pt x="36" y="7"/>
                  </a:lnTo>
                  <a:lnTo>
                    <a:pt x="33" y="5"/>
                  </a:lnTo>
                  <a:lnTo>
                    <a:pt x="31" y="4"/>
                  </a:lnTo>
                  <a:lnTo>
                    <a:pt x="27" y="2"/>
                  </a:lnTo>
                  <a:lnTo>
                    <a:pt x="24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2" y="16"/>
                  </a:lnTo>
                  <a:lnTo>
                    <a:pt x="3" y="19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15" y="20"/>
                  </a:lnTo>
                  <a:lnTo>
                    <a:pt x="19" y="19"/>
                  </a:lnTo>
                  <a:lnTo>
                    <a:pt x="24" y="18"/>
                  </a:lnTo>
                  <a:lnTo>
                    <a:pt x="29" y="18"/>
                  </a:lnTo>
                  <a:lnTo>
                    <a:pt x="35" y="18"/>
                  </a:lnTo>
                  <a:lnTo>
                    <a:pt x="42" y="19"/>
                  </a:lnTo>
                  <a:lnTo>
                    <a:pt x="52" y="21"/>
                  </a:lnTo>
                </a:path>
              </a:pathLst>
            </a:custGeom>
            <a:solidFill>
              <a:srgbClr val="C0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525" name="Freeform 125"/>
            <p:cNvSpPr>
              <a:spLocks/>
            </p:cNvSpPr>
            <p:nvPr/>
          </p:nvSpPr>
          <p:spPr bwMode="auto">
            <a:xfrm>
              <a:off x="3354" y="2557"/>
              <a:ext cx="88" cy="59"/>
            </a:xfrm>
            <a:custGeom>
              <a:avLst/>
              <a:gdLst>
                <a:gd name="T0" fmla="*/ 0 w 88"/>
                <a:gd name="T1" fmla="*/ 58 h 59"/>
                <a:gd name="T2" fmla="*/ 3 w 88"/>
                <a:gd name="T3" fmla="*/ 49 h 59"/>
                <a:gd name="T4" fmla="*/ 7 w 88"/>
                <a:gd name="T5" fmla="*/ 38 h 59"/>
                <a:gd name="T6" fmla="*/ 12 w 88"/>
                <a:gd name="T7" fmla="*/ 29 h 59"/>
                <a:gd name="T8" fmla="*/ 18 w 88"/>
                <a:gd name="T9" fmla="*/ 20 h 59"/>
                <a:gd name="T10" fmla="*/ 24 w 88"/>
                <a:gd name="T11" fmla="*/ 14 h 59"/>
                <a:gd name="T12" fmla="*/ 30 w 88"/>
                <a:gd name="T13" fmla="*/ 9 h 59"/>
                <a:gd name="T14" fmla="*/ 36 w 88"/>
                <a:gd name="T15" fmla="*/ 6 h 59"/>
                <a:gd name="T16" fmla="*/ 44 w 88"/>
                <a:gd name="T17" fmla="*/ 3 h 59"/>
                <a:gd name="T18" fmla="*/ 51 w 88"/>
                <a:gd name="T19" fmla="*/ 0 h 59"/>
                <a:gd name="T20" fmla="*/ 60 w 88"/>
                <a:gd name="T21" fmla="*/ 0 h 59"/>
                <a:gd name="T22" fmla="*/ 69 w 88"/>
                <a:gd name="T23" fmla="*/ 0 h 59"/>
                <a:gd name="T24" fmla="*/ 77 w 88"/>
                <a:gd name="T25" fmla="*/ 1 h 59"/>
                <a:gd name="T26" fmla="*/ 80 w 88"/>
                <a:gd name="T27" fmla="*/ 4 h 59"/>
                <a:gd name="T28" fmla="*/ 84 w 88"/>
                <a:gd name="T29" fmla="*/ 6 h 59"/>
                <a:gd name="T30" fmla="*/ 85 w 88"/>
                <a:gd name="T31" fmla="*/ 8 h 59"/>
                <a:gd name="T32" fmla="*/ 87 w 88"/>
                <a:gd name="T33" fmla="*/ 10 h 59"/>
                <a:gd name="T34" fmla="*/ 87 w 88"/>
                <a:gd name="T35" fmla="*/ 14 h 59"/>
                <a:gd name="T36" fmla="*/ 87 w 88"/>
                <a:gd name="T37" fmla="*/ 19 h 59"/>
                <a:gd name="T38" fmla="*/ 84 w 88"/>
                <a:gd name="T39" fmla="*/ 23 h 59"/>
                <a:gd name="T40" fmla="*/ 83 w 88"/>
                <a:gd name="T41" fmla="*/ 25 h 59"/>
                <a:gd name="T42" fmla="*/ 80 w 88"/>
                <a:gd name="T43" fmla="*/ 27 h 59"/>
                <a:gd name="T44" fmla="*/ 77 w 88"/>
                <a:gd name="T45" fmla="*/ 28 h 59"/>
                <a:gd name="T46" fmla="*/ 73 w 88"/>
                <a:gd name="T47" fmla="*/ 29 h 59"/>
                <a:gd name="T48" fmla="*/ 68 w 88"/>
                <a:gd name="T49" fmla="*/ 30 h 59"/>
                <a:gd name="T50" fmla="*/ 63 w 88"/>
                <a:gd name="T51" fmla="*/ 32 h 59"/>
                <a:gd name="T52" fmla="*/ 58 w 88"/>
                <a:gd name="T53" fmla="*/ 32 h 59"/>
                <a:gd name="T54" fmla="*/ 54 w 88"/>
                <a:gd name="T55" fmla="*/ 30 h 59"/>
                <a:gd name="T56" fmla="*/ 47 w 88"/>
                <a:gd name="T57" fmla="*/ 30 h 59"/>
                <a:gd name="T58" fmla="*/ 40 w 88"/>
                <a:gd name="T59" fmla="*/ 32 h 59"/>
                <a:gd name="T60" fmla="*/ 34 w 88"/>
                <a:gd name="T61" fmla="*/ 33 h 59"/>
                <a:gd name="T62" fmla="*/ 29 w 88"/>
                <a:gd name="T63" fmla="*/ 36 h 59"/>
                <a:gd name="T64" fmla="*/ 23 w 88"/>
                <a:gd name="T65" fmla="*/ 39 h 59"/>
                <a:gd name="T66" fmla="*/ 16 w 88"/>
                <a:gd name="T67" fmla="*/ 43 h 59"/>
                <a:gd name="T68" fmla="*/ 9 w 88"/>
                <a:gd name="T69" fmla="*/ 47 h 59"/>
                <a:gd name="T70" fmla="*/ 6 w 88"/>
                <a:gd name="T71" fmla="*/ 52 h 59"/>
                <a:gd name="T72" fmla="*/ 0 w 88"/>
                <a:gd name="T73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" h="59">
                  <a:moveTo>
                    <a:pt x="0" y="58"/>
                  </a:moveTo>
                  <a:lnTo>
                    <a:pt x="3" y="49"/>
                  </a:lnTo>
                  <a:lnTo>
                    <a:pt x="7" y="38"/>
                  </a:lnTo>
                  <a:lnTo>
                    <a:pt x="12" y="29"/>
                  </a:lnTo>
                  <a:lnTo>
                    <a:pt x="18" y="20"/>
                  </a:lnTo>
                  <a:lnTo>
                    <a:pt x="24" y="14"/>
                  </a:lnTo>
                  <a:lnTo>
                    <a:pt x="30" y="9"/>
                  </a:lnTo>
                  <a:lnTo>
                    <a:pt x="36" y="6"/>
                  </a:lnTo>
                  <a:lnTo>
                    <a:pt x="44" y="3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69" y="0"/>
                  </a:lnTo>
                  <a:lnTo>
                    <a:pt x="77" y="1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5" y="8"/>
                  </a:lnTo>
                  <a:lnTo>
                    <a:pt x="87" y="10"/>
                  </a:lnTo>
                  <a:lnTo>
                    <a:pt x="87" y="14"/>
                  </a:lnTo>
                  <a:lnTo>
                    <a:pt x="87" y="19"/>
                  </a:lnTo>
                  <a:lnTo>
                    <a:pt x="84" y="23"/>
                  </a:lnTo>
                  <a:lnTo>
                    <a:pt x="83" y="25"/>
                  </a:lnTo>
                  <a:lnTo>
                    <a:pt x="80" y="27"/>
                  </a:lnTo>
                  <a:lnTo>
                    <a:pt x="77" y="28"/>
                  </a:lnTo>
                  <a:lnTo>
                    <a:pt x="73" y="29"/>
                  </a:lnTo>
                  <a:lnTo>
                    <a:pt x="68" y="30"/>
                  </a:lnTo>
                  <a:lnTo>
                    <a:pt x="63" y="32"/>
                  </a:lnTo>
                  <a:lnTo>
                    <a:pt x="58" y="32"/>
                  </a:lnTo>
                  <a:lnTo>
                    <a:pt x="54" y="30"/>
                  </a:lnTo>
                  <a:lnTo>
                    <a:pt x="47" y="30"/>
                  </a:lnTo>
                  <a:lnTo>
                    <a:pt x="40" y="32"/>
                  </a:lnTo>
                  <a:lnTo>
                    <a:pt x="34" y="33"/>
                  </a:lnTo>
                  <a:lnTo>
                    <a:pt x="29" y="36"/>
                  </a:lnTo>
                  <a:lnTo>
                    <a:pt x="23" y="39"/>
                  </a:lnTo>
                  <a:lnTo>
                    <a:pt x="16" y="43"/>
                  </a:lnTo>
                  <a:lnTo>
                    <a:pt x="9" y="47"/>
                  </a:lnTo>
                  <a:lnTo>
                    <a:pt x="6" y="52"/>
                  </a:lnTo>
                  <a:lnTo>
                    <a:pt x="0" y="58"/>
                  </a:lnTo>
                </a:path>
              </a:pathLst>
            </a:custGeom>
            <a:solidFill>
              <a:srgbClr val="C0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526" name="Freeform 126"/>
            <p:cNvSpPr>
              <a:spLocks/>
            </p:cNvSpPr>
            <p:nvPr/>
          </p:nvSpPr>
          <p:spPr bwMode="auto">
            <a:xfrm>
              <a:off x="2710" y="2491"/>
              <a:ext cx="88" cy="59"/>
            </a:xfrm>
            <a:custGeom>
              <a:avLst/>
              <a:gdLst>
                <a:gd name="T0" fmla="*/ 87 w 88"/>
                <a:gd name="T1" fmla="*/ 58 h 59"/>
                <a:gd name="T2" fmla="*/ 83 w 88"/>
                <a:gd name="T3" fmla="*/ 50 h 59"/>
                <a:gd name="T4" fmla="*/ 80 w 88"/>
                <a:gd name="T5" fmla="*/ 37 h 59"/>
                <a:gd name="T6" fmla="*/ 76 w 88"/>
                <a:gd name="T7" fmla="*/ 29 h 59"/>
                <a:gd name="T8" fmla="*/ 69 w 88"/>
                <a:gd name="T9" fmla="*/ 22 h 59"/>
                <a:gd name="T10" fmla="*/ 62 w 88"/>
                <a:gd name="T11" fmla="*/ 14 h 59"/>
                <a:gd name="T12" fmla="*/ 56 w 88"/>
                <a:gd name="T13" fmla="*/ 10 h 59"/>
                <a:gd name="T14" fmla="*/ 50 w 88"/>
                <a:gd name="T15" fmla="*/ 5 h 59"/>
                <a:gd name="T16" fmla="*/ 43 w 88"/>
                <a:gd name="T17" fmla="*/ 3 h 59"/>
                <a:gd name="T18" fmla="*/ 36 w 88"/>
                <a:gd name="T19" fmla="*/ 1 h 59"/>
                <a:gd name="T20" fmla="*/ 27 w 88"/>
                <a:gd name="T21" fmla="*/ 0 h 59"/>
                <a:gd name="T22" fmla="*/ 17 w 88"/>
                <a:gd name="T23" fmla="*/ 0 h 59"/>
                <a:gd name="T24" fmla="*/ 10 w 88"/>
                <a:gd name="T25" fmla="*/ 3 h 59"/>
                <a:gd name="T26" fmla="*/ 6 w 88"/>
                <a:gd name="T27" fmla="*/ 3 h 59"/>
                <a:gd name="T28" fmla="*/ 2 w 88"/>
                <a:gd name="T29" fmla="*/ 5 h 59"/>
                <a:gd name="T30" fmla="*/ 1 w 88"/>
                <a:gd name="T31" fmla="*/ 8 h 59"/>
                <a:gd name="T32" fmla="*/ 0 w 88"/>
                <a:gd name="T33" fmla="*/ 10 h 59"/>
                <a:gd name="T34" fmla="*/ 0 w 88"/>
                <a:gd name="T35" fmla="*/ 14 h 59"/>
                <a:gd name="T36" fmla="*/ 0 w 88"/>
                <a:gd name="T37" fmla="*/ 18 h 59"/>
                <a:gd name="T38" fmla="*/ 2 w 88"/>
                <a:gd name="T39" fmla="*/ 23 h 59"/>
                <a:gd name="T40" fmla="*/ 4 w 88"/>
                <a:gd name="T41" fmla="*/ 24 h 59"/>
                <a:gd name="T42" fmla="*/ 6 w 88"/>
                <a:gd name="T43" fmla="*/ 27 h 59"/>
                <a:gd name="T44" fmla="*/ 10 w 88"/>
                <a:gd name="T45" fmla="*/ 28 h 59"/>
                <a:gd name="T46" fmla="*/ 14 w 88"/>
                <a:gd name="T47" fmla="*/ 30 h 59"/>
                <a:gd name="T48" fmla="*/ 18 w 88"/>
                <a:gd name="T49" fmla="*/ 30 h 59"/>
                <a:gd name="T50" fmla="*/ 23 w 88"/>
                <a:gd name="T51" fmla="*/ 31 h 59"/>
                <a:gd name="T52" fmla="*/ 28 w 88"/>
                <a:gd name="T53" fmla="*/ 31 h 59"/>
                <a:gd name="T54" fmla="*/ 33 w 88"/>
                <a:gd name="T55" fmla="*/ 31 h 59"/>
                <a:gd name="T56" fmla="*/ 39 w 88"/>
                <a:gd name="T57" fmla="*/ 30 h 59"/>
                <a:gd name="T58" fmla="*/ 47 w 88"/>
                <a:gd name="T59" fmla="*/ 31 h 59"/>
                <a:gd name="T60" fmla="*/ 53 w 88"/>
                <a:gd name="T61" fmla="*/ 33 h 59"/>
                <a:gd name="T62" fmla="*/ 59 w 88"/>
                <a:gd name="T63" fmla="*/ 36 h 59"/>
                <a:gd name="T64" fmla="*/ 64 w 88"/>
                <a:gd name="T65" fmla="*/ 38 h 59"/>
                <a:gd name="T66" fmla="*/ 71 w 88"/>
                <a:gd name="T67" fmla="*/ 43 h 59"/>
                <a:gd name="T68" fmla="*/ 77 w 88"/>
                <a:gd name="T69" fmla="*/ 47 h 59"/>
                <a:gd name="T70" fmla="*/ 81 w 88"/>
                <a:gd name="T71" fmla="*/ 51 h 59"/>
                <a:gd name="T72" fmla="*/ 87 w 88"/>
                <a:gd name="T73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" h="59">
                  <a:moveTo>
                    <a:pt x="87" y="58"/>
                  </a:moveTo>
                  <a:lnTo>
                    <a:pt x="83" y="50"/>
                  </a:lnTo>
                  <a:lnTo>
                    <a:pt x="80" y="37"/>
                  </a:lnTo>
                  <a:lnTo>
                    <a:pt x="76" y="29"/>
                  </a:lnTo>
                  <a:lnTo>
                    <a:pt x="69" y="22"/>
                  </a:lnTo>
                  <a:lnTo>
                    <a:pt x="62" y="14"/>
                  </a:lnTo>
                  <a:lnTo>
                    <a:pt x="56" y="10"/>
                  </a:lnTo>
                  <a:lnTo>
                    <a:pt x="50" y="5"/>
                  </a:lnTo>
                  <a:lnTo>
                    <a:pt x="43" y="3"/>
                  </a:lnTo>
                  <a:lnTo>
                    <a:pt x="36" y="1"/>
                  </a:lnTo>
                  <a:lnTo>
                    <a:pt x="27" y="0"/>
                  </a:lnTo>
                  <a:lnTo>
                    <a:pt x="17" y="0"/>
                  </a:lnTo>
                  <a:lnTo>
                    <a:pt x="10" y="3"/>
                  </a:lnTo>
                  <a:lnTo>
                    <a:pt x="6" y="3"/>
                  </a:lnTo>
                  <a:lnTo>
                    <a:pt x="2" y="5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4" y="24"/>
                  </a:lnTo>
                  <a:lnTo>
                    <a:pt x="6" y="27"/>
                  </a:lnTo>
                  <a:lnTo>
                    <a:pt x="10" y="28"/>
                  </a:lnTo>
                  <a:lnTo>
                    <a:pt x="14" y="30"/>
                  </a:lnTo>
                  <a:lnTo>
                    <a:pt x="18" y="30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33" y="31"/>
                  </a:lnTo>
                  <a:lnTo>
                    <a:pt x="39" y="30"/>
                  </a:lnTo>
                  <a:lnTo>
                    <a:pt x="47" y="31"/>
                  </a:lnTo>
                  <a:lnTo>
                    <a:pt x="53" y="33"/>
                  </a:lnTo>
                  <a:lnTo>
                    <a:pt x="59" y="36"/>
                  </a:lnTo>
                  <a:lnTo>
                    <a:pt x="64" y="38"/>
                  </a:lnTo>
                  <a:lnTo>
                    <a:pt x="71" y="43"/>
                  </a:lnTo>
                  <a:lnTo>
                    <a:pt x="77" y="47"/>
                  </a:lnTo>
                  <a:lnTo>
                    <a:pt x="81" y="51"/>
                  </a:lnTo>
                  <a:lnTo>
                    <a:pt x="87" y="58"/>
                  </a:lnTo>
                </a:path>
              </a:pathLst>
            </a:custGeom>
            <a:solidFill>
              <a:srgbClr val="C0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0527" name="Group 127"/>
          <p:cNvGrpSpPr>
            <a:grpSpLocks/>
          </p:cNvGrpSpPr>
          <p:nvPr/>
        </p:nvGrpSpPr>
        <p:grpSpPr bwMode="auto">
          <a:xfrm>
            <a:off x="5030788" y="4292129"/>
            <a:ext cx="850900" cy="330200"/>
            <a:chOff x="2209" y="3079"/>
            <a:chExt cx="536" cy="208"/>
          </a:xfrm>
        </p:grpSpPr>
        <p:sp>
          <p:nvSpPr>
            <p:cNvPr id="230528" name="Freeform 128"/>
            <p:cNvSpPr>
              <a:spLocks/>
            </p:cNvSpPr>
            <p:nvPr/>
          </p:nvSpPr>
          <p:spPr bwMode="auto">
            <a:xfrm>
              <a:off x="2209" y="3079"/>
              <a:ext cx="536" cy="208"/>
            </a:xfrm>
            <a:custGeom>
              <a:avLst/>
              <a:gdLst>
                <a:gd name="T0" fmla="*/ 0 w 536"/>
                <a:gd name="T1" fmla="*/ 69 h 208"/>
                <a:gd name="T2" fmla="*/ 51 w 536"/>
                <a:gd name="T3" fmla="*/ 43 h 208"/>
                <a:gd name="T4" fmla="*/ 105 w 536"/>
                <a:gd name="T5" fmla="*/ 18 h 208"/>
                <a:gd name="T6" fmla="*/ 136 w 536"/>
                <a:gd name="T7" fmla="*/ 7 h 208"/>
                <a:gd name="T8" fmla="*/ 175 w 536"/>
                <a:gd name="T9" fmla="*/ 1 h 208"/>
                <a:gd name="T10" fmla="*/ 241 w 536"/>
                <a:gd name="T11" fmla="*/ 0 h 208"/>
                <a:gd name="T12" fmla="*/ 323 w 536"/>
                <a:gd name="T13" fmla="*/ 7 h 208"/>
                <a:gd name="T14" fmla="*/ 530 w 536"/>
                <a:gd name="T15" fmla="*/ 160 h 208"/>
                <a:gd name="T16" fmla="*/ 535 w 536"/>
                <a:gd name="T17" fmla="*/ 171 h 208"/>
                <a:gd name="T18" fmla="*/ 535 w 536"/>
                <a:gd name="T19" fmla="*/ 176 h 208"/>
                <a:gd name="T20" fmla="*/ 530 w 536"/>
                <a:gd name="T21" fmla="*/ 180 h 208"/>
                <a:gd name="T22" fmla="*/ 521 w 536"/>
                <a:gd name="T23" fmla="*/ 179 h 208"/>
                <a:gd name="T24" fmla="*/ 508 w 536"/>
                <a:gd name="T25" fmla="*/ 176 h 208"/>
                <a:gd name="T26" fmla="*/ 485 w 536"/>
                <a:gd name="T27" fmla="*/ 167 h 208"/>
                <a:gd name="T28" fmla="*/ 445 w 536"/>
                <a:gd name="T29" fmla="*/ 145 h 208"/>
                <a:gd name="T30" fmla="*/ 369 w 536"/>
                <a:gd name="T31" fmla="*/ 107 h 208"/>
                <a:gd name="T32" fmla="*/ 371 w 536"/>
                <a:gd name="T33" fmla="*/ 138 h 208"/>
                <a:gd name="T34" fmla="*/ 358 w 536"/>
                <a:gd name="T35" fmla="*/ 147 h 208"/>
                <a:gd name="T36" fmla="*/ 342 w 536"/>
                <a:gd name="T37" fmla="*/ 152 h 208"/>
                <a:gd name="T38" fmla="*/ 339 w 536"/>
                <a:gd name="T39" fmla="*/ 165 h 208"/>
                <a:gd name="T40" fmla="*/ 331 w 536"/>
                <a:gd name="T41" fmla="*/ 174 h 208"/>
                <a:gd name="T42" fmla="*/ 311 w 536"/>
                <a:gd name="T43" fmla="*/ 175 h 208"/>
                <a:gd name="T44" fmla="*/ 294 w 536"/>
                <a:gd name="T45" fmla="*/ 176 h 208"/>
                <a:gd name="T46" fmla="*/ 294 w 536"/>
                <a:gd name="T47" fmla="*/ 184 h 208"/>
                <a:gd name="T48" fmla="*/ 290 w 536"/>
                <a:gd name="T49" fmla="*/ 192 h 208"/>
                <a:gd name="T50" fmla="*/ 277 w 536"/>
                <a:gd name="T51" fmla="*/ 198 h 208"/>
                <a:gd name="T52" fmla="*/ 257 w 536"/>
                <a:gd name="T53" fmla="*/ 203 h 208"/>
                <a:gd name="T54" fmla="*/ 246 w 536"/>
                <a:gd name="T55" fmla="*/ 207 h 208"/>
                <a:gd name="T56" fmla="*/ 219 w 536"/>
                <a:gd name="T57" fmla="*/ 183 h 208"/>
                <a:gd name="T58" fmla="*/ 185 w 536"/>
                <a:gd name="T59" fmla="*/ 154 h 208"/>
                <a:gd name="T60" fmla="*/ 184 w 536"/>
                <a:gd name="T61" fmla="*/ 145 h 208"/>
                <a:gd name="T62" fmla="*/ 184 w 536"/>
                <a:gd name="T63" fmla="*/ 137 h 208"/>
                <a:gd name="T64" fmla="*/ 164 w 536"/>
                <a:gd name="T65" fmla="*/ 133 h 208"/>
                <a:gd name="T66" fmla="*/ 140 w 536"/>
                <a:gd name="T67" fmla="*/ 128 h 208"/>
                <a:gd name="T68" fmla="*/ 46 w 536"/>
                <a:gd name="T69" fmla="*/ 165 h 208"/>
                <a:gd name="T70" fmla="*/ 0 w 536"/>
                <a:gd name="T71" fmla="*/ 6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36" h="208">
                  <a:moveTo>
                    <a:pt x="0" y="69"/>
                  </a:moveTo>
                  <a:lnTo>
                    <a:pt x="51" y="43"/>
                  </a:lnTo>
                  <a:lnTo>
                    <a:pt x="105" y="18"/>
                  </a:lnTo>
                  <a:lnTo>
                    <a:pt x="136" y="7"/>
                  </a:lnTo>
                  <a:lnTo>
                    <a:pt x="175" y="1"/>
                  </a:lnTo>
                  <a:lnTo>
                    <a:pt x="241" y="0"/>
                  </a:lnTo>
                  <a:lnTo>
                    <a:pt x="323" y="7"/>
                  </a:lnTo>
                  <a:lnTo>
                    <a:pt x="530" y="160"/>
                  </a:lnTo>
                  <a:lnTo>
                    <a:pt x="535" y="171"/>
                  </a:lnTo>
                  <a:lnTo>
                    <a:pt x="535" y="176"/>
                  </a:lnTo>
                  <a:lnTo>
                    <a:pt x="530" y="180"/>
                  </a:lnTo>
                  <a:lnTo>
                    <a:pt x="521" y="179"/>
                  </a:lnTo>
                  <a:lnTo>
                    <a:pt x="508" y="176"/>
                  </a:lnTo>
                  <a:lnTo>
                    <a:pt x="485" y="167"/>
                  </a:lnTo>
                  <a:lnTo>
                    <a:pt x="445" y="145"/>
                  </a:lnTo>
                  <a:lnTo>
                    <a:pt x="369" y="107"/>
                  </a:lnTo>
                  <a:lnTo>
                    <a:pt x="371" y="138"/>
                  </a:lnTo>
                  <a:lnTo>
                    <a:pt x="358" y="147"/>
                  </a:lnTo>
                  <a:lnTo>
                    <a:pt x="342" y="152"/>
                  </a:lnTo>
                  <a:lnTo>
                    <a:pt x="339" y="165"/>
                  </a:lnTo>
                  <a:lnTo>
                    <a:pt x="331" y="174"/>
                  </a:lnTo>
                  <a:lnTo>
                    <a:pt x="311" y="175"/>
                  </a:lnTo>
                  <a:lnTo>
                    <a:pt x="294" y="176"/>
                  </a:lnTo>
                  <a:lnTo>
                    <a:pt x="294" y="184"/>
                  </a:lnTo>
                  <a:lnTo>
                    <a:pt x="290" y="192"/>
                  </a:lnTo>
                  <a:lnTo>
                    <a:pt x="277" y="198"/>
                  </a:lnTo>
                  <a:lnTo>
                    <a:pt x="257" y="203"/>
                  </a:lnTo>
                  <a:lnTo>
                    <a:pt x="246" y="207"/>
                  </a:lnTo>
                  <a:lnTo>
                    <a:pt x="219" y="183"/>
                  </a:lnTo>
                  <a:lnTo>
                    <a:pt x="185" y="154"/>
                  </a:lnTo>
                  <a:lnTo>
                    <a:pt x="184" y="145"/>
                  </a:lnTo>
                  <a:lnTo>
                    <a:pt x="184" y="137"/>
                  </a:lnTo>
                  <a:lnTo>
                    <a:pt x="164" y="133"/>
                  </a:lnTo>
                  <a:lnTo>
                    <a:pt x="140" y="128"/>
                  </a:lnTo>
                  <a:lnTo>
                    <a:pt x="46" y="165"/>
                  </a:lnTo>
                  <a:lnTo>
                    <a:pt x="0" y="69"/>
                  </a:lnTo>
                </a:path>
              </a:pathLst>
            </a:custGeom>
            <a:solidFill>
              <a:srgbClr val="FFE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0529" name="Group 129"/>
            <p:cNvGrpSpPr>
              <a:grpSpLocks/>
            </p:cNvGrpSpPr>
            <p:nvPr/>
          </p:nvGrpSpPr>
          <p:grpSpPr bwMode="auto">
            <a:xfrm>
              <a:off x="2482" y="3152"/>
              <a:ext cx="97" cy="104"/>
              <a:chOff x="2482" y="3152"/>
              <a:chExt cx="97" cy="104"/>
            </a:xfrm>
          </p:grpSpPr>
          <p:sp>
            <p:nvSpPr>
              <p:cNvPr id="230530" name="Freeform 130"/>
              <p:cNvSpPr>
                <a:spLocks/>
              </p:cNvSpPr>
              <p:nvPr/>
            </p:nvSpPr>
            <p:spPr bwMode="auto">
              <a:xfrm>
                <a:off x="2482" y="3212"/>
                <a:ext cx="22" cy="44"/>
              </a:xfrm>
              <a:custGeom>
                <a:avLst/>
                <a:gdLst>
                  <a:gd name="T0" fmla="*/ 21 w 22"/>
                  <a:gd name="T1" fmla="*/ 43 h 44"/>
                  <a:gd name="T2" fmla="*/ 15 w 22"/>
                  <a:gd name="T3" fmla="*/ 32 h 44"/>
                  <a:gd name="T4" fmla="*/ 10 w 22"/>
                  <a:gd name="T5" fmla="*/ 14 h 44"/>
                  <a:gd name="T6" fmla="*/ 0 w 22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44">
                    <a:moveTo>
                      <a:pt x="21" y="43"/>
                    </a:moveTo>
                    <a:lnTo>
                      <a:pt x="15" y="32"/>
                    </a:lnTo>
                    <a:lnTo>
                      <a:pt x="10" y="1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531" name="Freeform 131"/>
              <p:cNvSpPr>
                <a:spLocks/>
              </p:cNvSpPr>
              <p:nvPr/>
            </p:nvSpPr>
            <p:spPr bwMode="auto">
              <a:xfrm>
                <a:off x="2531" y="3174"/>
                <a:ext cx="21" cy="58"/>
              </a:xfrm>
              <a:custGeom>
                <a:avLst/>
                <a:gdLst>
                  <a:gd name="T0" fmla="*/ 20 w 21"/>
                  <a:gd name="T1" fmla="*/ 57 h 58"/>
                  <a:gd name="T2" fmla="*/ 19 w 21"/>
                  <a:gd name="T3" fmla="*/ 42 h 58"/>
                  <a:gd name="T4" fmla="*/ 10 w 21"/>
                  <a:gd name="T5" fmla="*/ 21 h 58"/>
                  <a:gd name="T6" fmla="*/ 0 w 21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58">
                    <a:moveTo>
                      <a:pt x="20" y="57"/>
                    </a:moveTo>
                    <a:lnTo>
                      <a:pt x="19" y="42"/>
                    </a:lnTo>
                    <a:lnTo>
                      <a:pt x="10" y="2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532" name="Freeform 132"/>
              <p:cNvSpPr>
                <a:spLocks/>
              </p:cNvSpPr>
              <p:nvPr/>
            </p:nvSpPr>
            <p:spPr bwMode="auto">
              <a:xfrm>
                <a:off x="2557" y="3152"/>
                <a:ext cx="22" cy="36"/>
              </a:xfrm>
              <a:custGeom>
                <a:avLst/>
                <a:gdLst>
                  <a:gd name="T0" fmla="*/ 21 w 22"/>
                  <a:gd name="T1" fmla="*/ 35 h 36"/>
                  <a:gd name="T2" fmla="*/ 17 w 22"/>
                  <a:gd name="T3" fmla="*/ 22 h 36"/>
                  <a:gd name="T4" fmla="*/ 10 w 22"/>
                  <a:gd name="T5" fmla="*/ 11 h 36"/>
                  <a:gd name="T6" fmla="*/ 0 w 22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6">
                    <a:moveTo>
                      <a:pt x="21" y="35"/>
                    </a:moveTo>
                    <a:lnTo>
                      <a:pt x="17" y="22"/>
                    </a:lnTo>
                    <a:lnTo>
                      <a:pt x="10" y="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387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81537" y="207162"/>
            <a:ext cx="11233834" cy="6573473"/>
            <a:chOff x="1281537" y="207162"/>
            <a:chExt cx="11233834" cy="657347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4" b="14257"/>
            <a:stretch/>
          </p:blipFill>
          <p:spPr>
            <a:xfrm>
              <a:off x="1281537" y="652975"/>
              <a:ext cx="11233834" cy="612766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76307"/>
            <a:stretch/>
          </p:blipFill>
          <p:spPr>
            <a:xfrm>
              <a:off x="10324392" y="207162"/>
              <a:ext cx="794896" cy="781937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Actieve monitoring</a:t>
            </a:r>
          </a:p>
        </p:txBody>
      </p:sp>
    </p:spTree>
    <p:extLst>
      <p:ext uri="{BB962C8B-B14F-4D97-AF65-F5344CB8AC3E}">
        <p14:creationId xmlns:p14="http://schemas.microsoft.com/office/powerpoint/2010/main" val="186453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(mogelijk) Ondersteunde apparaten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014" y="4574157"/>
            <a:ext cx="1851454" cy="18514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25" y="4574157"/>
            <a:ext cx="1671368" cy="1671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107" y="3870281"/>
            <a:ext cx="2692640" cy="2692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782" y="1776205"/>
            <a:ext cx="1500996" cy="15009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8877"/>
            <a:ext cx="2461404" cy="24614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701840"/>
            <a:ext cx="2069012" cy="1516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257" y="1758186"/>
            <a:ext cx="1374236" cy="13742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10709" y="3500949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Deur sensor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1216" y="6039417"/>
            <a:ext cx="160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Slimme stekker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16548" y="6039417"/>
            <a:ext cx="174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Beweginsmelder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4811802" y="3500949"/>
            <a:ext cx="15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Water melder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44071" y="3500949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Band Co2 Melder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80375" y="6056279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Temperatuur meter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44437" y="350094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Smartphone</a:t>
            </a:r>
          </a:p>
        </p:txBody>
      </p:sp>
    </p:spTree>
    <p:extLst>
      <p:ext uri="{BB962C8B-B14F-4D97-AF65-F5344CB8AC3E}">
        <p14:creationId xmlns:p14="http://schemas.microsoft.com/office/powerpoint/2010/main" val="211266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Doelgroep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0"/>
          <a:stretch/>
        </p:blipFill>
        <p:spPr>
          <a:xfrm>
            <a:off x="2286000" y="1690688"/>
            <a:ext cx="7620000" cy="44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6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Architectuur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65" y="1748258"/>
            <a:ext cx="1821824" cy="131121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835577" y="3042220"/>
            <a:ext cx="1" cy="18144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656" y="3862411"/>
            <a:ext cx="1052423" cy="1219057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4815800" y="2799775"/>
            <a:ext cx="527987" cy="96210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530" y="1478109"/>
            <a:ext cx="1813464" cy="122495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2770816" y="2071541"/>
            <a:ext cx="2284263" cy="38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387" y="1551713"/>
            <a:ext cx="1835577" cy="940733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124389" y="2535189"/>
            <a:ext cx="2508579" cy="164866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968" y="4123427"/>
            <a:ext cx="1500996" cy="1500996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10343890" y="2311877"/>
            <a:ext cx="39576" cy="16375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712193" y="5156373"/>
            <a:ext cx="2246767" cy="1283102"/>
            <a:chOff x="1281537" y="207162"/>
            <a:chExt cx="11233834" cy="6573473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4" b="14257"/>
            <a:stretch/>
          </p:blipFill>
          <p:spPr>
            <a:xfrm>
              <a:off x="1281537" y="652975"/>
              <a:ext cx="11233834" cy="612766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8"/>
            <a:srcRect r="76307"/>
            <a:stretch/>
          </p:blipFill>
          <p:spPr>
            <a:xfrm>
              <a:off x="10324392" y="207162"/>
              <a:ext cx="794896" cy="781937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3"/>
          <a:stretch/>
        </p:blipFill>
        <p:spPr>
          <a:xfrm>
            <a:off x="8283186" y="4270845"/>
            <a:ext cx="964914" cy="232206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9248100" y="4842279"/>
            <a:ext cx="646523" cy="466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96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A9623-959E-4BB6-B641-CE935F2C8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734" y="366285"/>
            <a:ext cx="3448531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4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7D839F-3B0F-41AD-AD8A-BB6CFCD22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731853"/>
            <a:ext cx="2496625" cy="4420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38ED45-08F0-4AD5-8A17-8F6B3AA29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027" y="747858"/>
            <a:ext cx="2694037" cy="4762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3EC704-7EF4-41AE-86CE-2C341C2A6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420" y="747858"/>
            <a:ext cx="2806355" cy="49968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F1B1EF-5949-4DD2-953C-5F8B018BF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543" y="747858"/>
            <a:ext cx="2805397" cy="499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5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BF0ED8-3493-4FB7-A6BB-C0A48265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61" y="237679"/>
            <a:ext cx="3705742" cy="6382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2C53D3-8D1C-4D55-B82B-4794F0A35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460" y="119692"/>
            <a:ext cx="3658111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5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CD8207-B977-47F0-9FD9-D0379E7F4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166" y="228153"/>
            <a:ext cx="3677163" cy="6401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98F74F-5D8A-4083-B4F9-6D44A7224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384" y="339212"/>
            <a:ext cx="3474273" cy="61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0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36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Actieve monitoring</vt:lpstr>
      <vt:lpstr>(mogelijk) Ondersteunde apparaten</vt:lpstr>
      <vt:lpstr>Doelgroep</vt:lpstr>
      <vt:lpstr>Architectuur</vt:lpstr>
      <vt:lpstr>Demo</vt:lpstr>
      <vt:lpstr>PowerPoint Presentation</vt:lpstr>
      <vt:lpstr>PowerPoint Presentation</vt:lpstr>
      <vt:lpstr>PowerPoint Presentation</vt:lpstr>
      <vt:lpstr>PowerPoint Presentation</vt:lpstr>
      <vt:lpstr>Conclusie</vt:lpstr>
      <vt:lpstr>Vragen, feedback, opmerkingen?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Verzijl</dc:creator>
  <cp:lastModifiedBy>Tseng, T.V.C.S. (Timothy)</cp:lastModifiedBy>
  <cp:revision>16</cp:revision>
  <dcterms:created xsi:type="dcterms:W3CDTF">2017-05-14T14:04:28Z</dcterms:created>
  <dcterms:modified xsi:type="dcterms:W3CDTF">2017-06-28T20:08:27Z</dcterms:modified>
</cp:coreProperties>
</file>