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610F8-1C4E-4A21-A4C1-569071DD0E6B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CEC05-0665-4CD6-979B-4C519C2F6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7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CEC05-0665-4CD6-979B-4C519C2F665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3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So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Sol/IBM_DataScience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Sol/IBM_DataScience/blob/main/EDA%20with%20Visualization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Sol/IBM_DataScience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Sol/IBM_DataScience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Sol/IBM_DataScienc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toSol/IBM_DataScienc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ProtoSol/IBM_DataScience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ProtoSol/IBM_DataScience/blob/main/Data_Collection_Api_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ProtoSol/IBM_DataScience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Pranshu Saini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https://github.com/ProtoSol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https://github.com/ProtoSol/IBM_DataScience/blob/main/Data%20wrangling%20.ipynb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</a:t>
            </a:r>
            <a:r>
              <a:rPr lang="en-IN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b url: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IN"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3"/>
              </a:rPr>
              <a:t>https://github.com/ProtoSol/IBM_DataScience/blob/main/EDA%20with%20Visualization.ipynb</a:t>
            </a:r>
            <a:endParaRPr sz="20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https://github.com/ProtoSol/IBM_DataScience/blob/main/EDA%20with%20SQL.ipynb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https://github.com/ProtoSol/IBM_DataScience/blob/main/Interactive%20Visual%20Analytics%20with%20Folium.ipynb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179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https://github.com/ProtoSol/IBM_DataScience/blob/main/spacex_dash_app.py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65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https://github.com/ProtoSol/IBM_DataScience/blob/main/Machine%20Learning%20Prediction.ipynb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1" y="1755648"/>
            <a:ext cx="5486400" cy="4492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39240" y="3533513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900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https://github.com/ProtoSol/IBM_DataScience/tree/main</a:t>
            </a: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6547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https://github.com/ProtoSol/IBM_DataScience/blob/main/Data_Collection_Api_.ipynb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https://github.com/ProtoSol/IBM_DataScience/blob/main/Data%20Collection%20with%20Web%20Scraping.ipynb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2839</Words>
  <Application>Microsoft Office PowerPoint</Application>
  <PresentationFormat>Widescreen</PresentationFormat>
  <Paragraphs>291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Aptos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Pranshu Saini</cp:lastModifiedBy>
  <cp:revision>2</cp:revision>
  <dcterms:created xsi:type="dcterms:W3CDTF">2021-08-26T16:53:12Z</dcterms:created>
  <dcterms:modified xsi:type="dcterms:W3CDTF">2024-02-12T19:59:30Z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