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59C"/>
    <a:srgbClr val="CA9F1A"/>
    <a:srgbClr val="48CEF7"/>
    <a:srgbClr val="009137"/>
    <a:srgbClr val="CE074F"/>
    <a:srgbClr val="DD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E08C-4A56-4DDB-8940-D25B4E5FA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0AF06-AA7E-493C-9401-00283610C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A42BA-7943-4F57-A9C6-A3CFF84A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54FFC-3D53-4F3F-B185-F1C80224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70AD6-299A-451A-AEA2-90F9EE42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9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4EA72-86CD-49D0-8B9B-B676A218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3A1F2F-3337-4F14-A7E5-C979CE84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6BEB-404A-4D18-A88E-A7BB881D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13139-B23C-476F-9811-50F5235F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60BDF-0A1C-4E7B-9DC8-CE8DE342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BE3CCC-714D-4488-ACCD-263C1DEF9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00256A-F970-43E1-AEDB-36A69558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78476-DFEC-4957-B25F-DC18D64C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7B3CC-AA7A-497D-BB95-338F40DA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C796E-30CC-476A-A3D7-2067F24E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9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04E5-75D2-430F-851E-B9066AAF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3BC3F-76E8-4538-9173-3DAE85BD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AE879-C3D8-41A3-ACC9-5CB50580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5FAFC-728D-4C23-B0ED-D62C0358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FE825-323F-4225-808A-2C27C039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4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598AC-6BF7-4F77-BFE3-2A25E4D4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6F294-9D04-48C0-83C5-548729A8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3528E-CCB7-4D5F-8435-CA572DC1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BB31E-C5AF-4559-89F9-7F1019C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9A7CE-814E-476F-83A3-DD7BC55C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1B80A-CBBB-47E9-8C34-9BE5DB2C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D2AA4-A960-4942-8C07-83E6128C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85645-A097-41A1-B1EC-57EDFC78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AC16E-8646-460D-A721-4F99460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61E968-1290-4D77-8A04-346E371C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50F42-5846-4805-932D-6FDD133A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8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B4418-35D8-4506-91D9-6D5DB3C8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9048D-7304-4F83-A657-17FC8BB01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DCA8F-0FB3-45DC-BF49-92924DEC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C5D26-C023-4A6B-B605-369D00577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36A3F-A206-45E2-A6E6-15216A3D9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42F232-29E0-4160-B24B-71BC6A4D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1DFEC2-5EEE-4D8E-A037-78EEBCC5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FBA593-9D7B-4EE0-9947-7CE8CE6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1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F14E6-8E2E-4B32-B38F-EA702B46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46DF7-0595-4588-B119-0988DA67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4AB110-7B0C-40FE-AA27-20FE6438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A5837F-FD12-4B69-893E-5A9A57B3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3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4778F-14B0-48D1-84CB-E7A6747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1E6FE-DEA0-4D4A-A690-4E9B5F0A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5566E-FA9D-4895-A430-86319D1D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16D82-F47C-4972-89DC-D14B0098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E8175-8417-42A8-A6F4-6ADB15B8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8ACC2-CB15-42DF-BF85-1B1ED203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8FF05-4621-4359-A216-4CD58683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FA095-5F66-4486-B45E-F31D832C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25B2D-2B0C-446A-B805-543BBA32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1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5D535-2B2F-48B0-95E7-30C7FB40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15322E-4D3F-4D9B-80E1-1D9592C68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C4EF8-9C4B-49FF-A506-73325A4D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43D83-A9D4-416D-B290-85132F8E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47C9B-0185-44BC-952F-3E60D85A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818AB-2137-4614-8456-40550940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D2F99C-A167-4D2E-8AF8-ECFAD908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CD930-DA18-4B4F-8A95-0D0AF373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3BA26-8EB9-405F-870B-8944C4ABB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752D-4498-4A54-B137-B5AF37889671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F89EB-F525-4D58-A94D-99091D0DC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40D0D-C09D-4A81-892F-AE6083332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07DB-FCE0-481B-B4FA-FA7D19AF7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8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772E0-5FE3-4658-B02C-3A68DC5B077F}"/>
              </a:ext>
            </a:extLst>
          </p:cNvPr>
          <p:cNvSpPr/>
          <p:nvPr/>
        </p:nvSpPr>
        <p:spPr>
          <a:xfrm>
            <a:off x="499964" y="413951"/>
            <a:ext cx="3509319" cy="603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9A15D-D2AB-467D-9A18-F02E3AB13CB6}"/>
              </a:ext>
            </a:extLst>
          </p:cNvPr>
          <p:cNvSpPr txBox="1"/>
          <p:nvPr/>
        </p:nvSpPr>
        <p:spPr>
          <a:xfrm>
            <a:off x="1898504" y="413951"/>
            <a:ext cx="71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WEB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D50443-A922-4DBE-A9BD-2F753AEF7E77}"/>
              </a:ext>
            </a:extLst>
          </p:cNvPr>
          <p:cNvSpPr/>
          <p:nvPr/>
        </p:nvSpPr>
        <p:spPr>
          <a:xfrm>
            <a:off x="633679" y="5691673"/>
            <a:ext cx="3241885" cy="6811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 EC2</a:t>
            </a:r>
          </a:p>
          <a:p>
            <a:pPr algn="ctr"/>
            <a:r>
              <a:rPr lang="en-US" altLang="ko-KR" dirty="0"/>
              <a:t>t2.micro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B93629-48EE-49CF-B9AF-DD5FB0BDC418}"/>
              </a:ext>
            </a:extLst>
          </p:cNvPr>
          <p:cNvSpPr/>
          <p:nvPr/>
        </p:nvSpPr>
        <p:spPr>
          <a:xfrm>
            <a:off x="633678" y="4935893"/>
            <a:ext cx="3241885" cy="681135"/>
          </a:xfrm>
          <a:prstGeom prst="roundRect">
            <a:avLst/>
          </a:prstGeom>
          <a:solidFill>
            <a:srgbClr val="DD4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Ubuntu 20.04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BC6D57-C080-430B-AA2A-A3CB78C26AA5}"/>
              </a:ext>
            </a:extLst>
          </p:cNvPr>
          <p:cNvSpPr/>
          <p:nvPr/>
        </p:nvSpPr>
        <p:spPr>
          <a:xfrm>
            <a:off x="633677" y="4180113"/>
            <a:ext cx="3241885" cy="6811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74E49D-82AA-4067-AD4F-3BB5FEF147DC}"/>
              </a:ext>
            </a:extLst>
          </p:cNvPr>
          <p:cNvSpPr/>
          <p:nvPr/>
        </p:nvSpPr>
        <p:spPr>
          <a:xfrm>
            <a:off x="633677" y="3424333"/>
            <a:ext cx="3241885" cy="681135"/>
          </a:xfrm>
          <a:prstGeom prst="roundRect">
            <a:avLst/>
          </a:prstGeom>
          <a:solidFill>
            <a:srgbClr val="CE0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Debian 11.2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7B36338-42C3-41E9-8762-FF25FBD9CEE0}"/>
              </a:ext>
            </a:extLst>
          </p:cNvPr>
          <p:cNvSpPr/>
          <p:nvPr/>
        </p:nvSpPr>
        <p:spPr>
          <a:xfrm>
            <a:off x="633677" y="2668553"/>
            <a:ext cx="3241885" cy="681135"/>
          </a:xfrm>
          <a:prstGeom prst="roundRect">
            <a:avLst/>
          </a:prstGeom>
          <a:solidFill>
            <a:srgbClr val="0091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Nginx 1.20.2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806451-15F8-4454-96D5-0EF0AF4FEAC7}"/>
              </a:ext>
            </a:extLst>
          </p:cNvPr>
          <p:cNvSpPr/>
          <p:nvPr/>
        </p:nvSpPr>
        <p:spPr>
          <a:xfrm>
            <a:off x="633676" y="1912773"/>
            <a:ext cx="3241885" cy="681135"/>
          </a:xfrm>
          <a:prstGeom prst="roundRect">
            <a:avLst/>
          </a:prstGeom>
          <a:solidFill>
            <a:srgbClr val="48CE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 App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6F1635-7883-4397-AD53-DBD062071805}"/>
              </a:ext>
            </a:extLst>
          </p:cNvPr>
          <p:cNvSpPr/>
          <p:nvPr/>
        </p:nvSpPr>
        <p:spPr>
          <a:xfrm>
            <a:off x="4341340" y="413951"/>
            <a:ext cx="3509319" cy="603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76813-8685-4102-97CD-85B9D39C35E4}"/>
              </a:ext>
            </a:extLst>
          </p:cNvPr>
          <p:cNvSpPr txBox="1"/>
          <p:nvPr/>
        </p:nvSpPr>
        <p:spPr>
          <a:xfrm>
            <a:off x="5739880" y="413951"/>
            <a:ext cx="71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WAS</a:t>
            </a:r>
            <a:endParaRPr lang="ko-KR" altLang="en-US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5295E98-9FF0-42D4-8225-5A470644515D}"/>
              </a:ext>
            </a:extLst>
          </p:cNvPr>
          <p:cNvSpPr/>
          <p:nvPr/>
        </p:nvSpPr>
        <p:spPr>
          <a:xfrm>
            <a:off x="4475055" y="5691673"/>
            <a:ext cx="3241885" cy="6811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 EC2</a:t>
            </a:r>
          </a:p>
          <a:p>
            <a:pPr algn="ctr"/>
            <a:r>
              <a:rPr lang="en-US" altLang="ko-KR" dirty="0"/>
              <a:t>t2.micro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07D8713-8677-4197-A184-84B426F4564F}"/>
              </a:ext>
            </a:extLst>
          </p:cNvPr>
          <p:cNvSpPr/>
          <p:nvPr/>
        </p:nvSpPr>
        <p:spPr>
          <a:xfrm>
            <a:off x="4475054" y="4935893"/>
            <a:ext cx="3241885" cy="681135"/>
          </a:xfrm>
          <a:prstGeom prst="roundRect">
            <a:avLst/>
          </a:prstGeom>
          <a:solidFill>
            <a:srgbClr val="DD4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Ubuntu 20.04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8437C1-D015-4D07-BA00-6BF74C1FF7D7}"/>
              </a:ext>
            </a:extLst>
          </p:cNvPr>
          <p:cNvSpPr/>
          <p:nvPr/>
        </p:nvSpPr>
        <p:spPr>
          <a:xfrm>
            <a:off x="4475053" y="4180113"/>
            <a:ext cx="3241885" cy="6811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E9EB8E-D783-40A2-9E46-2CA1AC2F33D5}"/>
              </a:ext>
            </a:extLst>
          </p:cNvPr>
          <p:cNvSpPr/>
          <p:nvPr/>
        </p:nvSpPr>
        <p:spPr>
          <a:xfrm>
            <a:off x="4475053" y="3424333"/>
            <a:ext cx="3241885" cy="681135"/>
          </a:xfrm>
          <a:prstGeom prst="roundRect">
            <a:avLst/>
          </a:prstGeom>
          <a:solidFill>
            <a:srgbClr val="CE07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Debian 11.2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99CEF5A-CBAB-4BAF-AFED-EC63311FE3B9}"/>
              </a:ext>
            </a:extLst>
          </p:cNvPr>
          <p:cNvSpPr/>
          <p:nvPr/>
        </p:nvSpPr>
        <p:spPr>
          <a:xfrm>
            <a:off x="4475053" y="2668553"/>
            <a:ext cx="3241885" cy="68113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EFB411-EAAF-4A6C-B698-F512AEE49F83}"/>
              </a:ext>
            </a:extLst>
          </p:cNvPr>
          <p:cNvSpPr/>
          <p:nvPr/>
        </p:nvSpPr>
        <p:spPr>
          <a:xfrm>
            <a:off x="4475052" y="1912773"/>
            <a:ext cx="3241885" cy="681135"/>
          </a:xfrm>
          <a:prstGeom prst="roundRect">
            <a:avLst/>
          </a:prstGeom>
          <a:solidFill>
            <a:srgbClr val="CA9F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Tomcat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9183ADC-3264-4A94-B39C-2E070CA8BED3}"/>
              </a:ext>
            </a:extLst>
          </p:cNvPr>
          <p:cNvSpPr/>
          <p:nvPr/>
        </p:nvSpPr>
        <p:spPr>
          <a:xfrm>
            <a:off x="4475052" y="1156993"/>
            <a:ext cx="3241885" cy="6811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3D6222-DC58-4620-91F9-BC48CE1D7E93}"/>
              </a:ext>
            </a:extLst>
          </p:cNvPr>
          <p:cNvSpPr/>
          <p:nvPr/>
        </p:nvSpPr>
        <p:spPr>
          <a:xfrm>
            <a:off x="8182716" y="409284"/>
            <a:ext cx="3509319" cy="603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6555AD-712E-430E-908A-EED6E6EFFC5C}"/>
              </a:ext>
            </a:extLst>
          </p:cNvPr>
          <p:cNvSpPr txBox="1"/>
          <p:nvPr/>
        </p:nvSpPr>
        <p:spPr>
          <a:xfrm>
            <a:off x="9581256" y="409284"/>
            <a:ext cx="71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D93B4A3-3F8C-465F-BF11-4764A5EF2B04}"/>
              </a:ext>
            </a:extLst>
          </p:cNvPr>
          <p:cNvSpPr/>
          <p:nvPr/>
        </p:nvSpPr>
        <p:spPr>
          <a:xfrm>
            <a:off x="8316431" y="5687006"/>
            <a:ext cx="3241885" cy="6811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 RDS</a:t>
            </a:r>
          </a:p>
          <a:p>
            <a:pPr algn="ctr"/>
            <a:r>
              <a:rPr lang="en-US" altLang="ko-KR" dirty="0"/>
              <a:t>db.t2.micro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F954432-B34C-4730-8452-1D7C9F5E9D81}"/>
              </a:ext>
            </a:extLst>
          </p:cNvPr>
          <p:cNvSpPr/>
          <p:nvPr/>
        </p:nvSpPr>
        <p:spPr>
          <a:xfrm>
            <a:off x="8316430" y="4931226"/>
            <a:ext cx="3241885" cy="681135"/>
          </a:xfrm>
          <a:prstGeom prst="roundRect">
            <a:avLst/>
          </a:prstGeom>
          <a:solidFill>
            <a:srgbClr val="DD4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Amazon Linux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99941DD-34F6-44C7-B09A-7876F779ADC1}"/>
              </a:ext>
            </a:extLst>
          </p:cNvPr>
          <p:cNvSpPr/>
          <p:nvPr/>
        </p:nvSpPr>
        <p:spPr>
          <a:xfrm>
            <a:off x="8316429" y="4175446"/>
            <a:ext cx="3241885" cy="681135"/>
          </a:xfrm>
          <a:prstGeom prst="roundRect">
            <a:avLst/>
          </a:prstGeom>
          <a:solidFill>
            <a:srgbClr val="4275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 5.7.36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73B92EB-7D6C-42EB-A91F-05E09A758EA0}"/>
              </a:ext>
            </a:extLst>
          </p:cNvPr>
          <p:cNvSpPr/>
          <p:nvPr/>
        </p:nvSpPr>
        <p:spPr>
          <a:xfrm>
            <a:off x="8316429" y="3419666"/>
            <a:ext cx="3241885" cy="6811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hd_cloud Schema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31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EDF7A68-935F-4D3B-90D4-0E28D92761BB}"/>
              </a:ext>
            </a:extLst>
          </p:cNvPr>
          <p:cNvSpPr/>
          <p:nvPr/>
        </p:nvSpPr>
        <p:spPr>
          <a:xfrm>
            <a:off x="5029200" y="326571"/>
            <a:ext cx="6826898" cy="6279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D14ABF-DCFE-426E-95E1-22DF250C66DE}"/>
              </a:ext>
            </a:extLst>
          </p:cNvPr>
          <p:cNvSpPr/>
          <p:nvPr/>
        </p:nvSpPr>
        <p:spPr>
          <a:xfrm>
            <a:off x="755780" y="3076769"/>
            <a:ext cx="877077" cy="7044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5" name="구름 4">
            <a:extLst>
              <a:ext uri="{FF2B5EF4-FFF2-40B4-BE49-F238E27FC236}">
                <a16:creationId xmlns:a16="http://schemas.microsoft.com/office/drawing/2014/main" id="{DA3A5503-FE1D-4C6A-B357-78FC84A0FE91}"/>
              </a:ext>
            </a:extLst>
          </p:cNvPr>
          <p:cNvSpPr/>
          <p:nvPr/>
        </p:nvSpPr>
        <p:spPr>
          <a:xfrm>
            <a:off x="2659224" y="2989294"/>
            <a:ext cx="1343609" cy="879411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WWW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428A380-157E-4BE2-8EFA-832CA1EA0BA7}"/>
              </a:ext>
            </a:extLst>
          </p:cNvPr>
          <p:cNvSpPr/>
          <p:nvPr/>
        </p:nvSpPr>
        <p:spPr>
          <a:xfrm>
            <a:off x="755780" y="1951264"/>
            <a:ext cx="877077" cy="7044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C14C4F-39FD-4778-9EFD-E9FE25099E56}"/>
              </a:ext>
            </a:extLst>
          </p:cNvPr>
          <p:cNvSpPr/>
          <p:nvPr/>
        </p:nvSpPr>
        <p:spPr>
          <a:xfrm>
            <a:off x="755779" y="4202274"/>
            <a:ext cx="877077" cy="7044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E9844-43F0-452C-8282-C7DD9EE4854D}"/>
              </a:ext>
            </a:extLst>
          </p:cNvPr>
          <p:cNvSpPr txBox="1"/>
          <p:nvPr/>
        </p:nvSpPr>
        <p:spPr>
          <a:xfrm>
            <a:off x="8086530" y="326571"/>
            <a:ext cx="71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AWS</a:t>
            </a:r>
            <a:endParaRPr lang="ko-KR" altLang="en-US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399ED0-2CD0-4260-8E37-D5E83471A07C}"/>
              </a:ext>
            </a:extLst>
          </p:cNvPr>
          <p:cNvSpPr/>
          <p:nvPr/>
        </p:nvSpPr>
        <p:spPr>
          <a:xfrm>
            <a:off x="6368143" y="1875453"/>
            <a:ext cx="877077" cy="7044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BE3E38-473C-42C0-969F-CE96D7985B57}"/>
              </a:ext>
            </a:extLst>
          </p:cNvPr>
          <p:cNvSpPr/>
          <p:nvPr/>
        </p:nvSpPr>
        <p:spPr>
          <a:xfrm>
            <a:off x="9622973" y="1901698"/>
            <a:ext cx="877077" cy="7044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FDB0AA-585F-4898-B437-69E70BF0F657}"/>
              </a:ext>
            </a:extLst>
          </p:cNvPr>
          <p:cNvSpPr/>
          <p:nvPr/>
        </p:nvSpPr>
        <p:spPr>
          <a:xfrm>
            <a:off x="6368142" y="4564128"/>
            <a:ext cx="877077" cy="7044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3F9423-334E-45BA-9880-561CCAFC39B8}"/>
              </a:ext>
            </a:extLst>
          </p:cNvPr>
          <p:cNvSpPr/>
          <p:nvPr/>
        </p:nvSpPr>
        <p:spPr>
          <a:xfrm>
            <a:off x="8584164" y="931313"/>
            <a:ext cx="2967134" cy="3603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589F3-BCDD-43E3-9E48-2FDC6EF56AE9}"/>
              </a:ext>
            </a:extLst>
          </p:cNvPr>
          <p:cNvSpPr/>
          <p:nvPr/>
        </p:nvSpPr>
        <p:spPr>
          <a:xfrm>
            <a:off x="5323115" y="944725"/>
            <a:ext cx="2967134" cy="5288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FB4620-113F-412F-9036-0C398D2A0ED6}"/>
              </a:ext>
            </a:extLst>
          </p:cNvPr>
          <p:cNvSpPr txBox="1"/>
          <p:nvPr/>
        </p:nvSpPr>
        <p:spPr>
          <a:xfrm>
            <a:off x="6065674" y="944725"/>
            <a:ext cx="148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Public</a:t>
            </a:r>
          </a:p>
          <a:p>
            <a:pPr algn="ctr"/>
            <a:r>
              <a:rPr lang="en-US" altLang="ko-KR" b="1" dirty="0"/>
              <a:t>1.1.0.0/24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37B54-951B-4356-A896-CD12A266CA64}"/>
              </a:ext>
            </a:extLst>
          </p:cNvPr>
          <p:cNvSpPr txBox="1"/>
          <p:nvPr/>
        </p:nvSpPr>
        <p:spPr>
          <a:xfrm>
            <a:off x="9394371" y="931314"/>
            <a:ext cx="135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Private</a:t>
            </a:r>
          </a:p>
          <a:p>
            <a:pPr algn="ctr"/>
            <a:r>
              <a:rPr lang="en-US" altLang="ko-KR" b="1" dirty="0"/>
              <a:t>1.1.1.0/24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1C78F6-F249-4A47-BD71-0167AA64D8E2}"/>
              </a:ext>
            </a:extLst>
          </p:cNvPr>
          <p:cNvSpPr/>
          <p:nvPr/>
        </p:nvSpPr>
        <p:spPr>
          <a:xfrm>
            <a:off x="9629190" y="4646641"/>
            <a:ext cx="877077" cy="7044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116B31-9927-4BB6-90AC-2ADAEB690B00}"/>
              </a:ext>
            </a:extLst>
          </p:cNvPr>
          <p:cNvCxnSpPr>
            <a:stCxn id="6" idx="3"/>
            <a:endCxn id="5" idx="2"/>
          </p:cNvCxnSpPr>
          <p:nvPr/>
        </p:nvCxnSpPr>
        <p:spPr>
          <a:xfrm>
            <a:off x="1632857" y="2303495"/>
            <a:ext cx="1030535" cy="112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114E9C-6F6A-4A89-827E-0A235C28300C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632857" y="3429000"/>
            <a:ext cx="1030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170BBB-03C3-4FC9-BF00-08E381733C27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V="1">
            <a:off x="1632856" y="3429000"/>
            <a:ext cx="1030536" cy="112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46306DF-692F-44AD-8ED7-DA86EE0E5F69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flipV="1">
            <a:off x="4001713" y="2227684"/>
            <a:ext cx="2366430" cy="120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E725D82-60B0-4B21-96E8-A8E0E62A318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7245219" y="2253929"/>
            <a:ext cx="2377754" cy="266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465100-BC93-4130-97ED-9B6FAC63EC89}"/>
              </a:ext>
            </a:extLst>
          </p:cNvPr>
          <p:cNvCxnSpPr>
            <a:stCxn id="5" idx="0"/>
            <a:endCxn id="19" idx="1"/>
          </p:cNvCxnSpPr>
          <p:nvPr/>
        </p:nvCxnSpPr>
        <p:spPr>
          <a:xfrm>
            <a:off x="4001713" y="3429000"/>
            <a:ext cx="5627477" cy="156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EA0389-4AA8-49A4-A47D-F66B408F6EB8}"/>
              </a:ext>
            </a:extLst>
          </p:cNvPr>
          <p:cNvSpPr/>
          <p:nvPr/>
        </p:nvSpPr>
        <p:spPr>
          <a:xfrm>
            <a:off x="6109044" y="5264798"/>
            <a:ext cx="141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effectLst/>
                <a:latin typeface="+mj-lt"/>
              </a:rPr>
              <a:t>54.183.55.208 (EIP)</a:t>
            </a:r>
          </a:p>
          <a:p>
            <a:pPr algn="ctr"/>
            <a:r>
              <a:rPr lang="en-US" altLang="ko-KR" sz="1000" dirty="0">
                <a:latin typeface="+mj-lt"/>
              </a:rPr>
              <a:t>1.1.0.56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5E18255-1A71-4374-8FF4-09D13AB50821}"/>
              </a:ext>
            </a:extLst>
          </p:cNvPr>
          <p:cNvSpPr/>
          <p:nvPr/>
        </p:nvSpPr>
        <p:spPr>
          <a:xfrm>
            <a:off x="6109044" y="2579915"/>
            <a:ext cx="14128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effectLst/>
                <a:latin typeface="+mj-lt"/>
              </a:rPr>
              <a:t>54.215.114.128</a:t>
            </a:r>
          </a:p>
          <a:p>
            <a:pPr algn="ctr"/>
            <a:r>
              <a:rPr lang="en-US" altLang="ko-KR" sz="1000" dirty="0">
                <a:latin typeface="+mj-lt"/>
              </a:rPr>
              <a:t>1.1.0.100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FD9226-CB75-4A45-9C5D-1D44ADCCC06F}"/>
              </a:ext>
            </a:extLst>
          </p:cNvPr>
          <p:cNvSpPr/>
          <p:nvPr/>
        </p:nvSpPr>
        <p:spPr>
          <a:xfrm>
            <a:off x="9158232" y="5351990"/>
            <a:ext cx="18298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effectLst/>
                <a:latin typeface="+mj-lt"/>
              </a:rPr>
              <a:t>hyeongdong-db.cjdc6zjqvhlm.us-west-1.rds.amazonaws.com</a:t>
            </a:r>
            <a:endParaRPr lang="ko-KR" altLang="en-US" sz="1000" dirty="0"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293F08-CD4D-4CA3-B3CF-A294FE29A3C3}"/>
              </a:ext>
            </a:extLst>
          </p:cNvPr>
          <p:cNvSpPr/>
          <p:nvPr/>
        </p:nvSpPr>
        <p:spPr>
          <a:xfrm>
            <a:off x="9366767" y="2585662"/>
            <a:ext cx="14128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effectLst/>
                <a:latin typeface="+mj-lt"/>
              </a:rPr>
              <a:t>1.1.1.21</a:t>
            </a:r>
            <a:endParaRPr lang="ko-KR" altLang="en-US" sz="1000" dirty="0">
              <a:latin typeface="+mj-lt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EBBC16-061E-4E1A-95E0-4634F661F3B8}"/>
              </a:ext>
            </a:extLst>
          </p:cNvPr>
          <p:cNvCxnSpPr>
            <a:stCxn id="5" idx="0"/>
            <a:endCxn id="13" idx="1"/>
          </p:cNvCxnSpPr>
          <p:nvPr/>
        </p:nvCxnSpPr>
        <p:spPr>
          <a:xfrm>
            <a:off x="4001713" y="3429000"/>
            <a:ext cx="2366429" cy="148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FBB3FF-C3A5-472E-8750-1FE7EC26067C}"/>
              </a:ext>
            </a:extLst>
          </p:cNvPr>
          <p:cNvSpPr txBox="1"/>
          <p:nvPr/>
        </p:nvSpPr>
        <p:spPr>
          <a:xfrm>
            <a:off x="6137103" y="3134800"/>
            <a:ext cx="1836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인 바운드 규칙</a:t>
            </a:r>
            <a:endParaRPr lang="en-US" altLang="ko-KR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TCP 80 – 0.0.0.0/0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TCP 22 – 0.0.0.0/0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TCP 2377 – 1.1.1.21/32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TCP/UDP 7946 – 1.1.1.21/32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UDP 4789 1.1.1.21/32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FB3DB4-2A7A-4C05-9581-A40D6B6E250A}"/>
              </a:ext>
            </a:extLst>
          </p:cNvPr>
          <p:cNvSpPr txBox="1"/>
          <p:nvPr/>
        </p:nvSpPr>
        <p:spPr>
          <a:xfrm>
            <a:off x="9243267" y="3133734"/>
            <a:ext cx="205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Private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인 바운드 규칙</a:t>
            </a:r>
            <a:endParaRPr lang="en-US" altLang="ko-KR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TCP 22 – 1.1.0.100/32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TCP 2377 – 1.1.0.100/32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TCP/UDP 7946 – 1.1.0.100/32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UDP 4789 1.1.0.100/32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TCP 8080 - 1.1.0.100/32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874EFD-7354-4101-9043-0139230880FC}"/>
              </a:ext>
            </a:extLst>
          </p:cNvPr>
          <p:cNvSpPr txBox="1"/>
          <p:nvPr/>
        </p:nvSpPr>
        <p:spPr>
          <a:xfrm>
            <a:off x="9243267" y="5924376"/>
            <a:ext cx="205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DB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인 바운드 규칙</a:t>
            </a:r>
            <a:endParaRPr lang="en-US" altLang="ko-KR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TCP 3306 – 54.183.55.208/32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1B1784-F3D6-4269-8BB8-3BC33B17D2F8}"/>
              </a:ext>
            </a:extLst>
          </p:cNvPr>
          <p:cNvSpPr/>
          <p:nvPr/>
        </p:nvSpPr>
        <p:spPr>
          <a:xfrm>
            <a:off x="8589606" y="4598408"/>
            <a:ext cx="2967134" cy="17534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664B01F-11EF-4DD5-9173-83481587265C}"/>
              </a:ext>
            </a:extLst>
          </p:cNvPr>
          <p:cNvSpPr/>
          <p:nvPr/>
        </p:nvSpPr>
        <p:spPr>
          <a:xfrm>
            <a:off x="5878286" y="1577645"/>
            <a:ext cx="5109828" cy="14702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AE766A-C0D5-45D2-95EC-62D2F2A086FA}"/>
              </a:ext>
            </a:extLst>
          </p:cNvPr>
          <p:cNvSpPr/>
          <p:nvPr/>
        </p:nvSpPr>
        <p:spPr>
          <a:xfrm>
            <a:off x="7736241" y="1574216"/>
            <a:ext cx="14128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Docker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Overlay Netwrok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192.168.0.0/24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F1D2C4-7341-4AD1-891C-E4A77D6B25B1}"/>
              </a:ext>
            </a:extLst>
          </p:cNvPr>
          <p:cNvSpPr/>
          <p:nvPr/>
        </p:nvSpPr>
        <p:spPr>
          <a:xfrm>
            <a:off x="7095725" y="2202137"/>
            <a:ext cx="968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container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192.168.0.2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854094-4CC0-45BC-BEC1-CDE48EA2EA71}"/>
              </a:ext>
            </a:extLst>
          </p:cNvPr>
          <p:cNvSpPr/>
          <p:nvPr/>
        </p:nvSpPr>
        <p:spPr>
          <a:xfrm>
            <a:off x="8806910" y="2224438"/>
            <a:ext cx="968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container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192.168.0.6</a:t>
            </a:r>
          </a:p>
        </p:txBody>
      </p:sp>
    </p:spTree>
    <p:extLst>
      <p:ext uri="{BB962C8B-B14F-4D97-AF65-F5344CB8AC3E}">
        <p14:creationId xmlns:p14="http://schemas.microsoft.com/office/powerpoint/2010/main" val="298908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143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 HD</dc:creator>
  <cp:lastModifiedBy>K HD</cp:lastModifiedBy>
  <cp:revision>9</cp:revision>
  <dcterms:created xsi:type="dcterms:W3CDTF">2022-02-15T07:47:33Z</dcterms:created>
  <dcterms:modified xsi:type="dcterms:W3CDTF">2022-02-15T10:23:48Z</dcterms:modified>
</cp:coreProperties>
</file>