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923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8C81D6A-252B-42A2-AB67-EEFF2DE59A4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ACAB-8E2A-48AE-8FEC-E79E2D0B8E7B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3266-1465-4810-ACCC-2BF05E752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09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ACAB-8E2A-48AE-8FEC-E79E2D0B8E7B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3266-1465-4810-ACCC-2BF05E752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74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ACAB-8E2A-48AE-8FEC-E79E2D0B8E7B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3266-1465-4810-ACCC-2BF05E752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62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ACAB-8E2A-48AE-8FEC-E79E2D0B8E7B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3266-1465-4810-ACCC-2BF05E752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4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ACAB-8E2A-48AE-8FEC-E79E2D0B8E7B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3266-1465-4810-ACCC-2BF05E752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07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ACAB-8E2A-48AE-8FEC-E79E2D0B8E7B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3266-1465-4810-ACCC-2BF05E752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952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ACAB-8E2A-48AE-8FEC-E79E2D0B8E7B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3266-1465-4810-ACCC-2BF05E752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720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ACAB-8E2A-48AE-8FEC-E79E2D0B8E7B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3266-1465-4810-ACCC-2BF05E752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616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ACAB-8E2A-48AE-8FEC-E79E2D0B8E7B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3266-1465-4810-ACCC-2BF05E752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718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ACAB-8E2A-48AE-8FEC-E79E2D0B8E7B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3266-1465-4810-ACCC-2BF05E752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31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ACAB-8E2A-48AE-8FEC-E79E2D0B8E7B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3266-1465-4810-ACCC-2BF05E752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15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ACAB-8E2A-48AE-8FEC-E79E2D0B8E7B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3266-1465-4810-ACCC-2BF05E752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744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ACAB-8E2A-48AE-8FEC-E79E2D0B8E7B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3266-1465-4810-ACCC-2BF05E752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624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ACAB-8E2A-48AE-8FEC-E79E2D0B8E7B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3266-1465-4810-ACCC-2BF05E752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7023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ACAB-8E2A-48AE-8FEC-E79E2D0B8E7B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3266-1465-4810-ACCC-2BF05E752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9691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ACAB-8E2A-48AE-8FEC-E79E2D0B8E7B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3266-1465-4810-ACCC-2BF05E752F2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6229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ACAB-8E2A-48AE-8FEC-E79E2D0B8E7B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3266-1465-4810-ACCC-2BF05E752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3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ACAB-8E2A-48AE-8FEC-E79E2D0B8E7B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3266-1465-4810-ACCC-2BF05E752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63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ACAB-8E2A-48AE-8FEC-E79E2D0B8E7B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3266-1465-4810-ACCC-2BF05E752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8625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ACAB-8E2A-48AE-8FEC-E79E2D0B8E7B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3266-1465-4810-ACCC-2BF05E752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8571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ACAB-8E2A-48AE-8FEC-E79E2D0B8E7B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3266-1465-4810-ACCC-2BF05E752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16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ACAB-8E2A-48AE-8FEC-E79E2D0B8E7B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3266-1465-4810-ACCC-2BF05E752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58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ACAB-8E2A-48AE-8FEC-E79E2D0B8E7B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3266-1465-4810-ACCC-2BF05E752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66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ACAB-8E2A-48AE-8FEC-E79E2D0B8E7B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3266-1465-4810-ACCC-2BF05E752F2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64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ACAB-8E2A-48AE-8FEC-E79E2D0B8E7B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3266-1465-4810-ACCC-2BF05E752F2C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1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ACAB-8E2A-48AE-8FEC-E79E2D0B8E7B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3266-1465-4810-ACCC-2BF05E752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38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ACAB-8E2A-48AE-8FEC-E79E2D0B8E7B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3266-1465-4810-ACCC-2BF05E752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05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ACAB-8E2A-48AE-8FEC-E79E2D0B8E7B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3266-1465-4810-ACCC-2BF05E752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72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68ACAB-8E2A-48AE-8FEC-E79E2D0B8E7B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23266-1465-4810-ACCC-2BF05E752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19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768ACAB-8E2A-48AE-8FEC-E79E2D0B8E7B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23266-1465-4810-ACCC-2BF05E752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538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33653" y="2476902"/>
            <a:ext cx="7234389" cy="1828801"/>
          </a:xfrm>
        </p:spPr>
        <p:txBody>
          <a:bodyPr/>
          <a:lstStyle/>
          <a:p>
            <a:r>
              <a:rPr lang="en-US" dirty="0" smtClean="0"/>
              <a:t>OkayEnglish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27794" y="4169952"/>
            <a:ext cx="2900544" cy="473329"/>
          </a:xfrm>
        </p:spPr>
        <p:txBody>
          <a:bodyPr/>
          <a:lstStyle/>
          <a:p>
            <a:r>
              <a:rPr lang="en-US" dirty="0" smtClean="0"/>
              <a:t>English Trainings</a:t>
            </a:r>
            <a:endParaRPr lang="ru-RU" dirty="0"/>
          </a:p>
        </p:txBody>
      </p:sp>
      <p:pic>
        <p:nvPicPr>
          <p:cNvPr id="1026" name="Picture 2" descr="https://cdn.discordapp.com/attachments/513774040251367427/571291001000427530/okaye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511" y="2638461"/>
            <a:ext cx="2613506" cy="261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05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Авторы проекта</a:t>
            </a:r>
            <a:endParaRPr lang="ru-RU" dirty="0"/>
          </a:p>
        </p:txBody>
      </p:sp>
      <p:pic>
        <p:nvPicPr>
          <p:cNvPr id="4" name="Объект 3" descr="Рисунок 6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398769" y="1964165"/>
            <a:ext cx="3152958" cy="315295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Прямоугольник 4"/>
          <p:cNvSpPr/>
          <p:nvPr/>
        </p:nvSpPr>
        <p:spPr>
          <a:xfrm>
            <a:off x="724087" y="1565003"/>
            <a:ext cx="2563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Nikita &lt;Protocs&gt; Utkin</a:t>
            </a:r>
            <a:endParaRPr lang="en-US" dirty="0"/>
          </a:p>
        </p:txBody>
      </p:sp>
      <p:pic>
        <p:nvPicPr>
          <p:cNvPr id="6" name="Рисунок 4" descr="Рисунок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86433" y="1964165"/>
            <a:ext cx="2779635" cy="318278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Прямоугольник 6"/>
          <p:cNvSpPr/>
          <p:nvPr/>
        </p:nvSpPr>
        <p:spPr>
          <a:xfrm>
            <a:off x="4197494" y="1565003"/>
            <a:ext cx="3498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Andrey &lt;makeitokay&gt; Vasilev</a:t>
            </a:r>
            <a:endParaRPr lang="en-US" dirty="0"/>
          </a:p>
        </p:txBody>
      </p:sp>
      <p:pic>
        <p:nvPicPr>
          <p:cNvPr id="8" name="Рисунок 5" descr="Рисунок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35058" y="1934335"/>
            <a:ext cx="3163499" cy="318278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Прямоугольник 8"/>
          <p:cNvSpPr/>
          <p:nvPr/>
        </p:nvSpPr>
        <p:spPr>
          <a:xfrm>
            <a:off x="8211053" y="1510265"/>
            <a:ext cx="3411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Nikita &lt;nikitakosatka&gt; Usatov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3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OkayEnglish</a:t>
            </a:r>
            <a:r>
              <a:rPr lang="ru-RU" dirty="0" smtClean="0"/>
              <a:t> </a:t>
            </a:r>
            <a:r>
              <a:rPr lang="ru-RU" dirty="0"/>
              <a:t>- навык для Алисы, помогающий пользователям тренироваться в переводе слов, предложений и фразовых глаголов с английского языка на русский и </a:t>
            </a:r>
            <a:r>
              <a:rPr lang="ru-RU" dirty="0" smtClean="0"/>
              <a:t>наоборот</a:t>
            </a:r>
            <a:r>
              <a:rPr lang="en-US" dirty="0" smtClean="0"/>
              <a:t>.</a:t>
            </a:r>
          </a:p>
          <a:p>
            <a:r>
              <a:rPr lang="ru-RU" dirty="0" smtClean="0"/>
              <a:t>Идея пришла совершенно спонтанно. Мы выбирали тему для проекта, вспомнили про изучение языков, решили реализовать бота-помощника для тренировки английского.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18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Основные классы:</a:t>
            </a:r>
          </a:p>
          <a:p>
            <a:pPr lvl="1"/>
            <a:r>
              <a:rPr lang="en-US" dirty="0" smtClean="0"/>
              <a:t>Bot – </a:t>
            </a:r>
            <a:r>
              <a:rPr lang="ru-RU" dirty="0" smtClean="0"/>
              <a:t>ядро навыка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Session – </a:t>
            </a:r>
            <a:r>
              <a:rPr lang="ru-RU" dirty="0" smtClean="0"/>
              <a:t>класс пользовательской сессии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RequestParser, ResponseParser – </a:t>
            </a:r>
            <a:r>
              <a:rPr lang="ru-RU" dirty="0" smtClean="0"/>
              <a:t>парсеры запроса и ответа</a:t>
            </a:r>
            <a:r>
              <a:rPr lang="en-US" dirty="0" smtClean="0"/>
              <a:t>;</a:t>
            </a:r>
          </a:p>
          <a:p>
            <a:r>
              <a:rPr lang="ru-RU" dirty="0" smtClean="0"/>
              <a:t>Тренировки:</a:t>
            </a:r>
          </a:p>
          <a:p>
            <a:pPr lvl="1"/>
            <a:r>
              <a:rPr lang="en-US" dirty="0" smtClean="0"/>
              <a:t>TrainingManager – </a:t>
            </a:r>
            <a:r>
              <a:rPr lang="ru-RU" dirty="0" smtClean="0"/>
              <a:t>класс-родитель для всех тренировок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PhrasalVerbsTrainingManager – </a:t>
            </a:r>
            <a:r>
              <a:rPr lang="ru-RU" dirty="0" smtClean="0"/>
              <a:t>тренировка перевода фразовых глаголов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SentenceTrainingManager – </a:t>
            </a:r>
            <a:r>
              <a:rPr lang="ru-RU" dirty="0" smtClean="0"/>
              <a:t>тренировка перевода предложений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WordTrainingManager –</a:t>
            </a:r>
            <a:r>
              <a:rPr lang="ru-RU" dirty="0" smtClean="0"/>
              <a:t> тренировка перевода слов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143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навыке реализовано сохранение статистики тренировок пользователя. Удобно отслеживать свой прогресс.</a:t>
            </a:r>
          </a:p>
          <a:p>
            <a:r>
              <a:rPr lang="ru-RU" dirty="0" smtClean="0"/>
              <a:t>Для перевода слов используется </a:t>
            </a:r>
            <a:r>
              <a:rPr lang="en-US" dirty="0" smtClean="0"/>
              <a:t>API </a:t>
            </a:r>
            <a:r>
              <a:rPr lang="ru-RU" dirty="0" smtClean="0"/>
              <a:t>Яндекс.Переводчика</a:t>
            </a:r>
            <a:r>
              <a:rPr lang="en-US" dirty="0" smtClean="0"/>
              <a:t>; </a:t>
            </a:r>
            <a:r>
              <a:rPr lang="ru-RU" dirty="0" smtClean="0"/>
              <a:t>в целях более точной передачи информации фразовые глаголы и предложения мы перевели самостоятельно.</a:t>
            </a:r>
          </a:p>
          <a:p>
            <a:r>
              <a:rPr lang="ru-RU" dirty="0" smtClean="0"/>
              <a:t>В процессе тренировки есть возможность написать боту «не знаю», чтобы пропустить слово, или «хватит», чтобы принудительно закончить тренировку.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3612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Программное обеспечение:</a:t>
            </a:r>
          </a:p>
          <a:p>
            <a:pPr lvl="1"/>
            <a:r>
              <a:rPr lang="en-US" dirty="0" smtClean="0"/>
              <a:t>PyCharm 2019 Professional Edition</a:t>
            </a:r>
          </a:p>
          <a:p>
            <a:r>
              <a:rPr lang="ru-RU" dirty="0" smtClean="0"/>
              <a:t>Библиотеки:</a:t>
            </a:r>
          </a:p>
          <a:p>
            <a:pPr lvl="1"/>
            <a:r>
              <a:rPr lang="en-US" dirty="0" smtClean="0"/>
              <a:t>Flask, Flask-</a:t>
            </a:r>
            <a:r>
              <a:rPr lang="en-US" dirty="0" err="1" smtClean="0"/>
              <a:t>SQLAlchemy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Requests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7193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Тренировка перевода слов,</a:t>
            </a:r>
            <a:br>
              <a:rPr lang="ru-RU" dirty="0" smtClean="0"/>
            </a:br>
            <a:r>
              <a:rPr lang="ru-RU" dirty="0" smtClean="0"/>
              <a:t>статистика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404" y="2150294"/>
            <a:ext cx="5251294" cy="429651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052" y="2144561"/>
            <a:ext cx="5288533" cy="430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93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самом деле, у нас получилось реализовать не всё, что мы планировали. Изначально в планах было сделать тренировку чтения текстов и перевод предметов с картинок.</a:t>
            </a:r>
          </a:p>
          <a:p>
            <a:r>
              <a:rPr lang="ru-RU" dirty="0" smtClean="0"/>
              <a:t>Однако несмотря на возможности для доработки, в итоге мы имеем неплохой тренажер слов, фраз и предложений, который действительно может пригодится людям, активно изучающим язык.</a:t>
            </a:r>
          </a:p>
          <a:p>
            <a:r>
              <a:rPr lang="ru-RU" dirty="0" smtClean="0"/>
              <a:t>На этом у нас всё. 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427812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TM02900743[[fn=Природа]]</Template>
  <TotalTime>55</TotalTime>
  <Words>269</Words>
  <Application>Microsoft Office PowerPoint</Application>
  <PresentationFormat>Широкоэкранный</PresentationFormat>
  <Paragraphs>34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Ион</vt:lpstr>
      <vt:lpstr>OkayEnglish</vt:lpstr>
      <vt:lpstr>Авторы проекта</vt:lpstr>
      <vt:lpstr>Введение</vt:lpstr>
      <vt:lpstr>Реализация</vt:lpstr>
      <vt:lpstr>Особенности</vt:lpstr>
      <vt:lpstr>Использованные технологии</vt:lpstr>
      <vt:lpstr>Тренировка перевода слов, статистика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OkayEnglish</dc:title>
  <dc:creator>Andrey Vasilyev</dc:creator>
  <cp:lastModifiedBy>Andrey Vasilyev</cp:lastModifiedBy>
  <cp:revision>7</cp:revision>
  <dcterms:created xsi:type="dcterms:W3CDTF">2019-04-26T10:56:38Z</dcterms:created>
  <dcterms:modified xsi:type="dcterms:W3CDTF">2019-04-26T11:52:35Z</dcterms:modified>
</cp:coreProperties>
</file>