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10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94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925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86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18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4144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916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4239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055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82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44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51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1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607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298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6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52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BCA1986-B124-4449-8679-8B6DC3D3D670}" type="datetime">
              <a:rPr lang="ru-RU" sz="900" b="0" strike="noStrike" spc="-1" smtClean="0">
                <a:solidFill>
                  <a:srgbClr val="FFFFFF"/>
                </a:solidFill>
                <a:latin typeface="Century Gothic"/>
              </a:rPr>
              <a:t>13.02.2019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76AAE29-8417-41DE-BAF4-401FC0EED077}" type="slidenum">
              <a:rPr lang="ru-RU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ru-RU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7238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614248" y="1294416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 dirty="0">
                <a:solidFill>
                  <a:srgbClr val="FFFFFF"/>
                </a:solidFill>
                <a:latin typeface="Gotham Pro Medium"/>
              </a:rPr>
              <a:t>OkayJet</a:t>
            </a:r>
            <a:endParaRPr lang="en-US" sz="7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719440" y="3557016"/>
            <a:ext cx="256579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 smtClean="0">
                <a:solidFill>
                  <a:srgbClr val="FFFFFF"/>
                </a:solidFill>
                <a:latin typeface="Century Gothic"/>
              </a:rPr>
              <a:t>Run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entury Gothic"/>
              </a:rPr>
              <a:t> &amp; Survive.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179" name="Рисунок 178"/>
          <p:cNvPicPr/>
          <p:nvPr/>
        </p:nvPicPr>
        <p:blipFill>
          <a:blip r:embed="rId2"/>
          <a:stretch/>
        </p:blipFill>
        <p:spPr>
          <a:xfrm>
            <a:off x="1005552" y="2316198"/>
            <a:ext cx="1608696" cy="16086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</a:rPr>
              <a:t>Авторы проекта</a:t>
            </a:r>
            <a:endParaRPr lang="ru-RU" sz="3600" b="0" strike="noStrike" spc="-1">
              <a:latin typeface="Arial"/>
            </a:endParaRPr>
          </a:p>
        </p:txBody>
      </p:sp>
      <p:graphicFrame>
        <p:nvGraphicFramePr>
          <p:cNvPr id="181" name="Table 2"/>
          <p:cNvGraphicFramePr/>
          <p:nvPr>
            <p:extLst>
              <p:ext uri="{D42A27DB-BD31-4B8C-83A1-F6EECF244321}">
                <p14:modId xmlns:p14="http://schemas.microsoft.com/office/powerpoint/2010/main" val="3953629689"/>
              </p:ext>
            </p:extLst>
          </p:nvPr>
        </p:nvGraphicFramePr>
        <p:xfrm>
          <a:off x="911340" y="1449404"/>
          <a:ext cx="9988920" cy="3044908"/>
        </p:xfrm>
        <a:graphic>
          <a:graphicData uri="http://schemas.openxmlformats.org/drawingml/2006/table">
            <a:tbl>
              <a:tblPr/>
              <a:tblGrid>
                <a:gridCol w="3329640"/>
                <a:gridCol w="3329640"/>
                <a:gridCol w="3329640"/>
              </a:tblGrid>
              <a:tr h="3044908"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DE32DE"/>
                        </a:buClr>
                        <a:buFont typeface="Wingdings 3" charset="2"/>
                        <a:buChar char=""/>
                      </a:pP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Nikita &lt;Protocs&gt; Utkin</a:t>
                      </a: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DE32DE"/>
                        </a:buClr>
                        <a:buFont typeface="Wingdings 3" charset="2"/>
                        <a:buChar char=""/>
                      </a:pP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Nikita &lt;nikitakosatka&gt; Usatov</a:t>
                      </a: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DE32DE"/>
                        </a:buClr>
                        <a:buFont typeface="Wingdings 3" charset="2"/>
                        <a:buChar char=""/>
                      </a:pP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Century Gothic"/>
                        </a:rPr>
                        <a:t>Andrey &lt;makeitokay&gt; Vasilev</a:t>
                      </a: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82" name="Рисунок 4"/>
          <p:cNvPicPr/>
          <p:nvPr/>
        </p:nvPicPr>
        <p:blipFill>
          <a:blip r:embed="rId2"/>
          <a:stretch/>
        </p:blipFill>
        <p:spPr>
          <a:xfrm>
            <a:off x="8219232" y="2176272"/>
            <a:ext cx="1985400" cy="2273400"/>
          </a:xfrm>
          <a:prstGeom prst="rect">
            <a:avLst/>
          </a:prstGeom>
          <a:ln>
            <a:noFill/>
          </a:ln>
        </p:spPr>
      </p:pic>
      <p:pic>
        <p:nvPicPr>
          <p:cNvPr id="183" name="Рисунок 5"/>
          <p:cNvPicPr/>
          <p:nvPr/>
        </p:nvPicPr>
        <p:blipFill>
          <a:blip r:embed="rId3"/>
          <a:stretch/>
        </p:blipFill>
        <p:spPr>
          <a:xfrm>
            <a:off x="4744800" y="2131632"/>
            <a:ext cx="2304000" cy="2318040"/>
          </a:xfrm>
          <a:prstGeom prst="rect">
            <a:avLst/>
          </a:prstGeom>
          <a:ln>
            <a:noFill/>
          </a:ln>
        </p:spPr>
      </p:pic>
      <p:pic>
        <p:nvPicPr>
          <p:cNvPr id="184" name="Рисунок 6"/>
          <p:cNvPicPr/>
          <p:nvPr/>
        </p:nvPicPr>
        <p:blipFill>
          <a:blip r:embed="rId4"/>
          <a:stretch/>
        </p:blipFill>
        <p:spPr>
          <a:xfrm>
            <a:off x="1320624" y="1904760"/>
            <a:ext cx="2544912" cy="2544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281528" y="372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Введение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1062072" y="1012500"/>
            <a:ext cx="8915040" cy="4635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Мы долго рассматривали идеи для проекта, искали примеры в Play Market и AppStore. В итоге мы вспомнили про игру Jetpack Joyride и решили создать её аналог.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26" name="Picture 2" descr="https://i.ytimg.com/vi/FGRL909Opnw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00" y="2293020"/>
            <a:ext cx="7335688" cy="41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entury Gothic"/>
              </a:rPr>
              <a:t>Реализация</a:t>
            </a:r>
          </a:p>
        </p:txBody>
      </p:sp>
      <p:graphicFrame>
        <p:nvGraphicFramePr>
          <p:cNvPr id="189" name="Table 2"/>
          <p:cNvGraphicFramePr/>
          <p:nvPr>
            <p:extLst>
              <p:ext uri="{D42A27DB-BD31-4B8C-83A1-F6EECF244321}">
                <p14:modId xmlns:p14="http://schemas.microsoft.com/office/powerpoint/2010/main" val="38471631"/>
              </p:ext>
            </p:extLst>
          </p:nvPr>
        </p:nvGraphicFramePr>
        <p:xfrm>
          <a:off x="998280" y="1569240"/>
          <a:ext cx="10506240" cy="5060160"/>
        </p:xfrm>
        <a:graphic>
          <a:graphicData uri="http://schemas.openxmlformats.org/drawingml/2006/table">
            <a:tbl>
              <a:tblPr/>
              <a:tblGrid>
                <a:gridCol w="3502080"/>
                <a:gridCol w="3502080"/>
                <a:gridCol w="3502080"/>
              </a:tblGrid>
              <a:tr h="50601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Основная</a:t>
                      </a:r>
                      <a:r>
                        <a:rPr lang="ru-RU" baseline="0" dirty="0" smtClean="0"/>
                        <a:t> логика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Game (</a:t>
                      </a:r>
                      <a:r>
                        <a:rPr lang="ru-RU" baseline="0" dirty="0" smtClean="0"/>
                        <a:t>ядро игры)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Игровые объекты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GameObject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XSlideObject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AnimatedSprite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Obstacle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Rocket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YellowLaser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Player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CoinStructure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ExtraLife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MetresCounter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CoinCounter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MusicButton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Игровые</a:t>
                      </a:r>
                      <a:r>
                        <a:rPr lang="ru-RU" baseline="0" dirty="0" smtClean="0"/>
                        <a:t> экраны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Pause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Death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Вспомогательные файлы: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settings.py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util.py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events.py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Главны</a:t>
                      </a:r>
                      <a:r>
                        <a:rPr lang="ru-RU" baseline="0" dirty="0" smtClean="0"/>
                        <a:t>й запускаемый файл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okayjet.py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179576" y="468792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 dirty="0">
                <a:solidFill>
                  <a:srgbClr val="FFFFFF"/>
                </a:solidFill>
                <a:latin typeface="Century Gothic"/>
              </a:rPr>
              <a:t>Особенности приложения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179576" y="1546920"/>
            <a:ext cx="10324584" cy="50916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Код проекта разбит на множество файлов. Каждый класс располагается в отдельном файле.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Большинство дизайна и музыка разработаны нами.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Уровень генерируется случайно.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Есть стартовое окно, экран смерти, дополнительные жизни.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Лучшие результаты игроков сохраняются.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</a:rPr>
              <a:t>Использованные технологии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2593080" y="1607400"/>
            <a:ext cx="8915040" cy="510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2000" b="1" strike="noStrike" spc="-1">
                <a:solidFill>
                  <a:srgbClr val="FFFFFF"/>
                </a:solidFill>
                <a:latin typeface="Century Gothic"/>
              </a:rPr>
              <a:t>Программное обеспечение 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PyCharm 2018 Community Edition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Python 3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Photoshop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2000" b="1" strike="noStrike" spc="-1">
                <a:solidFill>
                  <a:srgbClr val="FFFFFF"/>
                </a:solidFill>
                <a:latin typeface="Century Gothic"/>
              </a:rPr>
              <a:t>Библиотеки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Pygame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652760" y="5637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FFFFFF"/>
                </a:solidFill>
                <a:latin typeface="Century Gothic"/>
              </a:rPr>
              <a:t>Заключение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1652760" y="1204020"/>
            <a:ext cx="8915040" cy="350719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Подведем итоги. У нас получилось реализовать весь функционал, однако всё же осталось несколько недоработок</a:t>
            </a:r>
            <a:r>
              <a:rPr lang="ru-RU" sz="1800" b="0" strike="noStrike" spc="-1" dirty="0" smtClean="0">
                <a:solidFill>
                  <a:srgbClr val="FFFFFF"/>
                </a:solidFill>
                <a:latin typeface="Century Gothic"/>
              </a:rPr>
              <a:t>.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sz="1800" b="0" strike="noStrike" spc="-1" dirty="0" smtClean="0">
                <a:solidFill>
                  <a:srgbClr val="FFFFFF"/>
                </a:solidFill>
                <a:latin typeface="Century Gothic"/>
              </a:rPr>
              <a:t>Например, магазин игровых скинов.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В процессе работы мы использовали доску задач на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entury Gothic"/>
              </a:rPr>
              <a:t>GitHub</a:t>
            </a:r>
            <a:r>
              <a:rPr lang="ru-RU" sz="1800" b="0" strike="noStrike" spc="-1" dirty="0">
                <a:solidFill>
                  <a:srgbClr val="FFFFFF"/>
                </a:solidFill>
                <a:latin typeface="Century Gothic"/>
              </a:rPr>
              <a:t>, что значительно облегчило нам задачу.</a:t>
            </a:r>
            <a:endParaRPr lang="en-US" sz="1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96" name="Рисунок 195"/>
          <p:cNvPicPr/>
          <p:nvPr/>
        </p:nvPicPr>
        <p:blipFill>
          <a:blip r:embed="rId2"/>
          <a:stretch/>
        </p:blipFill>
        <p:spPr>
          <a:xfrm>
            <a:off x="1368000" y="3024000"/>
            <a:ext cx="9576000" cy="347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6368" y="4141800"/>
            <a:ext cx="10080360" cy="181094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lang="ru-RU" sz="1600" b="0" strike="noStrike" spc="-1" dirty="0">
                <a:solidFill>
                  <a:srgbClr val="FFFFFF"/>
                </a:solidFill>
                <a:latin typeface="Century Gothic"/>
              </a:rPr>
              <a:t>Было бы неплохо перенести нашу игру на телефон.</a:t>
            </a: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600" b="0" strike="noStrike" spc="-1" dirty="0">
                <a:solidFill>
                  <a:srgbClr val="FFFFFF"/>
                </a:solidFill>
                <a:latin typeface="Century Gothic"/>
              </a:rPr>
              <a:t>На этом у нас всё. </a:t>
            </a: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600" b="1" strike="noStrike" spc="-1" dirty="0">
                <a:solidFill>
                  <a:srgbClr val="FFFFFF"/>
                </a:solidFill>
                <a:latin typeface="Century Gothic"/>
              </a:rPr>
              <a:t>Спасибо</a:t>
            </a:r>
            <a:r>
              <a:rPr lang="en-US" sz="1600" b="1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sz="1600" b="1" strike="noStrike" spc="-1" dirty="0">
                <a:solidFill>
                  <a:srgbClr val="FFFFFF"/>
                </a:solidFill>
                <a:latin typeface="Century Gothic"/>
              </a:rPr>
              <a:t>за</a:t>
            </a:r>
            <a:r>
              <a:rPr lang="en-US" sz="1600" b="1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sz="1600" b="1" strike="noStrike" spc="-1" dirty="0">
                <a:solidFill>
                  <a:srgbClr val="FFFFFF"/>
                </a:solidFill>
                <a:latin typeface="Century Gothic"/>
              </a:rPr>
              <a:t>внимание</a:t>
            </a:r>
            <a:r>
              <a:rPr lang="en-US" sz="1600" b="1" strike="noStrike" spc="-1" dirty="0">
                <a:solidFill>
                  <a:srgbClr val="FFFFFF"/>
                </a:solidFill>
                <a:latin typeface="Century Gothic"/>
              </a:rPr>
              <a:t>!</a:t>
            </a: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5" y="132349"/>
            <a:ext cx="6694352" cy="3881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203</Words>
  <Application>Microsoft Office PowerPoint</Application>
  <PresentationFormat>Широкоэкранный</PresentationFormat>
  <Paragraphs>66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Gotham Pro Medium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OkayMoney</dc:title>
  <dc:subject/>
  <dc:creator>Андрей Васильев</dc:creator>
  <dc:description/>
  <cp:lastModifiedBy>Андрей Васильев</cp:lastModifiedBy>
  <cp:revision>16</cp:revision>
  <dcterms:created xsi:type="dcterms:W3CDTF">2018-12-17T14:34:33Z</dcterms:created>
  <dcterms:modified xsi:type="dcterms:W3CDTF">2019-02-13T07:05:00Z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